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heme/theme2.xml" ContentType="application/vnd.openxmlformats-officedocument.them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D18EC6-E872-4806-A930-A4058A769D16}" v="1" dt="2024-06-19T16:36:08.6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0" d="100"/>
          <a:sy n="40" d="100"/>
        </p:scale>
        <p:origin x="20" y="2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a von Pfuhlstein" userId="da41002ac7aa26be" providerId="LiveId" clId="{3DD18EC6-E872-4806-A930-A4058A769D16}"/>
    <pc:docChg chg="undo custSel modSld">
      <pc:chgData name="Daniela von Pfuhlstein" userId="da41002ac7aa26be" providerId="LiveId" clId="{3DD18EC6-E872-4806-A930-A4058A769D16}" dt="2024-06-22T15:20:15.373" v="100" actId="20577"/>
      <pc:docMkLst>
        <pc:docMk/>
      </pc:docMkLst>
      <pc:sldChg chg="addSp delSp modSp mod">
        <pc:chgData name="Daniela von Pfuhlstein" userId="da41002ac7aa26be" providerId="LiveId" clId="{3DD18EC6-E872-4806-A930-A4058A769D16}" dt="2024-06-22T15:20:15.373" v="100" actId="20577"/>
        <pc:sldMkLst>
          <pc:docMk/>
          <pc:sldMk cId="1722216683" sldId="257"/>
        </pc:sldMkLst>
        <pc:spChg chg="del">
          <ac:chgData name="Daniela von Pfuhlstein" userId="da41002ac7aa26be" providerId="LiveId" clId="{3DD18EC6-E872-4806-A930-A4058A769D16}" dt="2024-06-19T16:34:37.560" v="0" actId="478"/>
          <ac:spMkLst>
            <pc:docMk/>
            <pc:sldMk cId="1722216683" sldId="257"/>
            <ac:spMk id="7" creationId="{3BC348F3-64EA-4EE9-A117-D69CF95C71CB}"/>
          </ac:spMkLst>
        </pc:spChg>
        <pc:spChg chg="mod">
          <ac:chgData name="Daniela von Pfuhlstein" userId="da41002ac7aa26be" providerId="LiveId" clId="{3DD18EC6-E872-4806-A930-A4058A769D16}" dt="2024-06-22T15:20:15.373" v="100" actId="20577"/>
          <ac:spMkLst>
            <pc:docMk/>
            <pc:sldMk cId="1722216683" sldId="257"/>
            <ac:spMk id="16" creationId="{F8011244-0723-43C3-88AF-94D855C0A9D9}"/>
          </ac:spMkLst>
        </pc:spChg>
        <pc:spChg chg="mod">
          <ac:chgData name="Daniela von Pfuhlstein" userId="da41002ac7aa26be" providerId="LiveId" clId="{3DD18EC6-E872-4806-A930-A4058A769D16}" dt="2024-06-19T16:38:16.161" v="74" actId="2711"/>
          <ac:spMkLst>
            <pc:docMk/>
            <pc:sldMk cId="1722216683" sldId="257"/>
            <ac:spMk id="17" creationId="{3C6C2D96-7DDD-46EF-8929-8E7AF256B0C1}"/>
          </ac:spMkLst>
        </pc:spChg>
        <pc:picChg chg="add mod">
          <ac:chgData name="Daniela von Pfuhlstein" userId="da41002ac7aa26be" providerId="LiveId" clId="{3DD18EC6-E872-4806-A930-A4058A769D16}" dt="2024-06-19T16:36:08.697" v="55"/>
          <ac:picMkLst>
            <pc:docMk/>
            <pc:sldMk cId="1722216683" sldId="257"/>
            <ac:picMk id="2" creationId="{05706A7A-67BB-9A85-E10B-025667BE89E9}"/>
          </ac:picMkLst>
        </pc:picChg>
      </pc:sldChg>
    </pc:docChg>
  </pc:docChgLst>
  <pc:docChgLst>
    <pc:chgData name="Daniela von Pfuhlstein" userId="da41002ac7aa26be" providerId="LiveId" clId="{021A325A-00E5-45DF-960D-7F5B78F60BF5}"/>
    <pc:docChg chg="modSld">
      <pc:chgData name="Daniela von Pfuhlstein" userId="da41002ac7aa26be" providerId="LiveId" clId="{021A325A-00E5-45DF-960D-7F5B78F60BF5}" dt="2024-04-20T14:44:41.249" v="4" actId="20577"/>
      <pc:docMkLst>
        <pc:docMk/>
      </pc:docMkLst>
      <pc:sldChg chg="modSp mod">
        <pc:chgData name="Daniela von Pfuhlstein" userId="da41002ac7aa26be" providerId="LiveId" clId="{021A325A-00E5-45DF-960D-7F5B78F60BF5}" dt="2024-04-20T14:44:41.249" v="4" actId="20577"/>
        <pc:sldMkLst>
          <pc:docMk/>
          <pc:sldMk cId="1722216683" sldId="257"/>
        </pc:sldMkLst>
        <pc:spChg chg="mod">
          <ac:chgData name="Daniela von Pfuhlstein" userId="da41002ac7aa26be" providerId="LiveId" clId="{021A325A-00E5-45DF-960D-7F5B78F60BF5}" dt="2024-04-20T14:44:41.249" v="4" actId="20577"/>
          <ac:spMkLst>
            <pc:docMk/>
            <pc:sldMk cId="1722216683" sldId="257"/>
            <ac:spMk id="16" creationId="{F8011244-0723-43C3-88AF-94D855C0A9D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AFAB3B-0323-4CB8-A0AD-9FEE1F089FE5}" type="datetimeFigureOut">
              <a:rPr lang="de-DE" smtClean="0"/>
              <a:t>22.06.2024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F2CE3-5FA5-4CE2-936F-CB6F29997B5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4257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-1588" y="0"/>
            <a:ext cx="6800851" cy="38258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331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png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png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.bin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pn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.bin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0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527042" y="4368493"/>
            <a:ext cx="11114096" cy="609398"/>
          </a:xfrm>
        </p:spPr>
        <p:txBody>
          <a:bodyPr anchor="b"/>
          <a:lstStyle>
            <a:lvl1pPr algn="l">
              <a:lnSpc>
                <a:spcPct val="90000"/>
              </a:lnSpc>
              <a:spcBef>
                <a:spcPts val="0"/>
              </a:spcBef>
              <a:defRPr sz="44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gray">
          <a:xfrm>
            <a:off x="527042" y="4955666"/>
            <a:ext cx="11114096" cy="461127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1" cap="all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550863" y="5635848"/>
            <a:ext cx="753411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/>
            </a:lvl1pPr>
          </a:lstStyle>
          <a:p>
            <a:pPr lvl="0"/>
            <a:r>
              <a:rPr lang="de-DE" dirty="0"/>
              <a:t>Ort, Datum</a:t>
            </a:r>
          </a:p>
        </p:txBody>
      </p:sp>
      <p:pic>
        <p:nvPicPr>
          <p:cNvPr id="5" name="Grafik 4" descr="Ein Bild, das Objekt, Zeichnung, Uhr enthält.&#10;&#10;Automatisch generierte Beschreibung">
            <a:extLst>
              <a:ext uri="{FF2B5EF4-FFF2-40B4-BE49-F238E27FC236}">
                <a16:creationId xmlns:a16="http://schemas.microsoft.com/office/drawing/2014/main" id="{48D16B77-4935-42EE-80F5-57518F806DB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>
            <a:off x="8366340" y="392901"/>
            <a:ext cx="3429251" cy="1165239"/>
          </a:xfrm>
          <a:prstGeom prst="rect">
            <a:avLst/>
          </a:prstGeom>
        </p:spPr>
      </p:pic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5A48D116-85A2-4950-B2E4-8044D07890A4}"/>
              </a:ext>
            </a:extLst>
          </p:cNvPr>
          <p:cNvGrpSpPr/>
          <p:nvPr userDrawn="1"/>
        </p:nvGrpSpPr>
        <p:grpSpPr bwMode="gray">
          <a:xfrm>
            <a:off x="4530479" y="-363690"/>
            <a:ext cx="4274957" cy="3551581"/>
            <a:chOff x="4530479" y="-363690"/>
            <a:chExt cx="4274957" cy="3551581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 bwMode="gray"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 bwMode="gray"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 bwMode="gray"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 bwMode="gray"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 bwMode="gray"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58" name="Grafik 5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5CBA420-148B-409E-9D1C-1B159D2B98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 bwMode="gray"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 bwMode="gray"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 bwMode="gray"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 bwMode="gray"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/>
            <a:stretch>
              <a:fillRect/>
            </a:stretch>
          </p:blipFill>
          <p:spPr bwMode="gray"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71366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25.08.2020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867DA8-6683-4DD4-AB29-4ABF7D037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Titel der Präsentation - über Einfügen in Kopf- und Fußzeile eintragen  |  www.ecogood.org  |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F4623D-D339-47A2-A9D8-654F61DCE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5034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C14F904-5B7A-440C-863D-04E7DBD3E525}"/>
              </a:ext>
            </a:extLst>
          </p:cNvPr>
          <p:cNvSpPr>
            <a:spLocks noGrp="1"/>
          </p:cNvSpPr>
          <p:nvPr>
            <p:ph idx="1"/>
          </p:nvPr>
        </p:nvSpPr>
        <p:spPr bwMode="gray"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25.08.2020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F98F86-1D7F-43FF-8EE0-52DA47B44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>
          <a:xfrm>
            <a:off x="9068778" y="6533880"/>
            <a:ext cx="2106346" cy="138499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Daniela von Pfuhlstein | Thomas Schanz|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8210D0-9DDD-4D38-BB73-17F712CE9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66" name="Gruppieren 65">
            <a:extLst>
              <a:ext uri="{FF2B5EF4-FFF2-40B4-BE49-F238E27FC236}">
                <a16:creationId xmlns:a16="http://schemas.microsoft.com/office/drawing/2014/main" id="{7E5DB769-DF20-4169-9F09-86CFEF1E526F}"/>
              </a:ext>
            </a:extLst>
          </p:cNvPr>
          <p:cNvGrpSpPr/>
          <p:nvPr userDrawn="1"/>
        </p:nvGrpSpPr>
        <p:grpSpPr>
          <a:xfrm>
            <a:off x="10262500" y="78849"/>
            <a:ext cx="2280683" cy="2534846"/>
            <a:chOff x="10262500" y="78849"/>
            <a:chExt cx="2280683" cy="2534846"/>
          </a:xfrm>
        </p:grpSpPr>
        <p:pic>
          <p:nvPicPr>
            <p:cNvPr id="43" name="Grafik 4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DFC516D-E973-4A93-8BA9-EDAC76EFAB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2102494">
              <a:off x="10262500" y="1793210"/>
              <a:ext cx="418124" cy="790470"/>
            </a:xfrm>
            <a:prstGeom prst="rect">
              <a:avLst/>
            </a:prstGeom>
          </p:spPr>
        </p:pic>
        <p:pic>
          <p:nvPicPr>
            <p:cNvPr id="44" name="Grafik 4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C95245C-FDCB-44B1-8929-03C9D3C2D0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425882">
              <a:off x="10805146" y="1969721"/>
              <a:ext cx="601246" cy="643974"/>
            </a:xfrm>
            <a:prstGeom prst="rect">
              <a:avLst/>
            </a:prstGeom>
          </p:spPr>
        </p:pic>
        <p:pic>
          <p:nvPicPr>
            <p:cNvPr id="45" name="Grafik 4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FEB7CD5-E7C5-467D-8CCF-9D6FE387612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20486771">
              <a:off x="11263709" y="1099917"/>
              <a:ext cx="322372" cy="609446"/>
            </a:xfrm>
            <a:prstGeom prst="rect">
              <a:avLst/>
            </a:prstGeom>
          </p:spPr>
        </p:pic>
        <p:pic>
          <p:nvPicPr>
            <p:cNvPr id="47" name="Grafik 4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D82BA0F-C7E0-492E-9407-5DE91D7296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4839677">
              <a:off x="12130516" y="1274697"/>
              <a:ext cx="285532" cy="539802"/>
            </a:xfrm>
            <a:prstGeom prst="rect">
              <a:avLst/>
            </a:prstGeom>
          </p:spPr>
        </p:pic>
        <p:pic>
          <p:nvPicPr>
            <p:cNvPr id="48" name="Grafik 4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636C693-94B8-4080-8B2F-CECDB56DABE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7184428">
              <a:off x="11826259" y="2002939"/>
              <a:ext cx="209530" cy="396118"/>
            </a:xfrm>
            <a:prstGeom prst="rect">
              <a:avLst/>
            </a:prstGeom>
          </p:spPr>
        </p:pic>
        <p:pic>
          <p:nvPicPr>
            <p:cNvPr id="50" name="Grafik 4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24019EE-310E-45A6-90DA-01F09D6468D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399641">
              <a:off x="11465787" y="1643176"/>
              <a:ext cx="430306" cy="460886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2EA86BA-CB96-4389-92CC-43C20D9E4AA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0896346">
              <a:off x="11992584" y="368854"/>
              <a:ext cx="369510" cy="395766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7779701-FE27-4E75-9E5F-2B687E19163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7377179">
              <a:off x="11278347" y="295636"/>
              <a:ext cx="300613" cy="321975"/>
            </a:xfrm>
            <a:prstGeom prst="rect">
              <a:avLst/>
            </a:prstGeom>
          </p:spPr>
        </p:pic>
        <p:pic>
          <p:nvPicPr>
            <p:cNvPr id="58" name="Grafik 5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C9471F7-555A-4704-93E0-C59406A2B7B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9934391">
              <a:off x="11545189" y="914502"/>
              <a:ext cx="475754" cy="509562"/>
            </a:xfrm>
            <a:prstGeom prst="rect">
              <a:avLst/>
            </a:prstGeom>
          </p:spPr>
        </p:pic>
        <p:pic>
          <p:nvPicPr>
            <p:cNvPr id="63" name="Grafik 6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8BB1F45-537F-4219-99EE-CA875FE1104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2539288">
              <a:off x="11889114" y="78849"/>
              <a:ext cx="209530" cy="396118"/>
            </a:xfrm>
            <a:prstGeom prst="rect">
              <a:avLst/>
            </a:prstGeom>
          </p:spPr>
        </p:pic>
      </p:grpSp>
      <p:sp>
        <p:nvSpPr>
          <p:cNvPr id="65" name="Textplatzhalter 64">
            <a:extLst>
              <a:ext uri="{FF2B5EF4-FFF2-40B4-BE49-F238E27FC236}">
                <a16:creationId xmlns:a16="http://schemas.microsoft.com/office/drawing/2014/main" id="{4CC8321F-CFE8-4ACB-88A9-1F54FC265E0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8796338" y="5680111"/>
            <a:ext cx="2833687" cy="593689"/>
          </a:xfrm>
        </p:spPr>
        <p:txBody>
          <a:bodyPr anchor="b">
            <a:spAutoFit/>
          </a:bodyPr>
          <a:lstStyle>
            <a:lvl1pPr marL="0" indent="0">
              <a:spcBef>
                <a:spcPts val="600"/>
              </a:spcBef>
              <a:buNone/>
              <a:defRPr sz="1200" b="0">
                <a:solidFill>
                  <a:schemeClr val="tx1"/>
                </a:solidFill>
              </a:defRPr>
            </a:lvl1pPr>
            <a:lvl2pPr marL="0" indent="0">
              <a:buNone/>
              <a:defRPr sz="1200"/>
            </a:lvl2pPr>
            <a:lvl3pPr marL="540000" indent="0">
              <a:buNone/>
              <a:defRPr sz="1200"/>
            </a:lvl3pPr>
            <a:lvl4pPr marL="809500" indent="0">
              <a:buNone/>
              <a:defRPr sz="1200"/>
            </a:lvl4pPr>
            <a:lvl5pPr marL="1080000" indent="0">
              <a:buNone/>
              <a:defRPr sz="1200"/>
            </a:lvl5pPr>
          </a:lstStyle>
          <a:p>
            <a:pPr lvl="0"/>
            <a:r>
              <a:rPr lang="de-DE" dirty="0"/>
              <a:t>Hier ist ein Textplatzhalter für zusätzliche Informationen – falls notwendig in Dokumentationen oder für Legenden</a:t>
            </a:r>
          </a:p>
        </p:txBody>
      </p:sp>
    </p:spTree>
    <p:extLst>
      <p:ext uri="{BB962C8B-B14F-4D97-AF65-F5344CB8AC3E}">
        <p14:creationId xmlns:p14="http://schemas.microsoft.com/office/powerpoint/2010/main" val="141468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550863" y="1520825"/>
            <a:ext cx="5400675" cy="47529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25.08.2020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F98F86-1D7F-43FF-8EE0-52DA47B44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Titel der Präsentation - über Einfügen in Kopf- und Fußzeile eintragen  |  www.ecogood.org  |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8210D0-9DDD-4D38-BB73-17F712CE9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36084C2C-52C9-4BA0-96A8-0E2F8864024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6240463" y="1520825"/>
            <a:ext cx="5400675" cy="4752975"/>
          </a:xfrm>
        </p:spPr>
        <p:txBody>
          <a:bodyPr anchor="b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22765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550863" y="1520825"/>
            <a:ext cx="11079162" cy="475297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25.08.2020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F98F86-1D7F-43FF-8EE0-52DA47B44D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Titel der Präsentation - über Einfügen in Kopf- und Fußzeile eintragen  |  www.ecogood.org  |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C8210D0-9DDD-4D38-BB73-17F712CE9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5145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Foto rechts gro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6240463" y="-3327"/>
            <a:ext cx="5951537" cy="68646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25.08.2020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FFDBD549-8287-4336-BD60-218EBF76E589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50863" y="463698"/>
            <a:ext cx="5400675" cy="36933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FDD8FA54-1FC6-457D-8768-3A1818D2F973}"/>
              </a:ext>
            </a:extLst>
          </p:cNvPr>
          <p:cNvSpPr>
            <a:spLocks noGrp="1"/>
          </p:cNvSpPr>
          <p:nvPr>
            <p:ph idx="1"/>
          </p:nvPr>
        </p:nvSpPr>
        <p:spPr bwMode="gray">
          <a:xfrm>
            <a:off x="550863" y="1520824"/>
            <a:ext cx="5400675" cy="47529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427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2140099-1389-4FC7-922C-3D081DF17B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3312392" y="2456825"/>
            <a:ext cx="8284295" cy="2651525"/>
          </a:xfrm>
        </p:spPr>
        <p:txBody>
          <a:bodyPr/>
          <a:lstStyle>
            <a:lvl1pPr marL="0" indent="0">
              <a:spcBef>
                <a:spcPts val="1800"/>
              </a:spcBef>
              <a:buNone/>
              <a:defRPr sz="2400"/>
            </a:lvl1pPr>
            <a:lvl2pPr marL="0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2pPr>
            <a:lvl3pPr marL="540000" indent="0">
              <a:buNone/>
              <a:defRPr sz="1800">
                <a:solidFill>
                  <a:schemeClr val="tx1"/>
                </a:solidFill>
              </a:defRPr>
            </a:lvl3pPr>
            <a:lvl4pPr marL="809500" indent="0">
              <a:buNone/>
              <a:defRPr sz="1800">
                <a:solidFill>
                  <a:schemeClr val="tx1"/>
                </a:solidFill>
              </a:defRPr>
            </a:lvl4pPr>
            <a:lvl5pPr marL="1080000" indent="0"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25.08.2020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867DA8-6683-4DD4-AB29-4ABF7D037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Titel der Präsentation - über Einfügen in Kopf- und Fußzeile eintragen  |  www.ecogood.org  |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F4623D-D339-47A2-A9D8-654F61DCE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58556370-D1FD-41A7-AD78-CD37103D821F}"/>
              </a:ext>
            </a:extLst>
          </p:cNvPr>
          <p:cNvGrpSpPr/>
          <p:nvPr userDrawn="1"/>
        </p:nvGrpSpPr>
        <p:grpSpPr bwMode="gray">
          <a:xfrm>
            <a:off x="-79583" y="-237515"/>
            <a:ext cx="5348520" cy="4337779"/>
            <a:chOff x="-79583" y="-237515"/>
            <a:chExt cx="5348520" cy="4337779"/>
          </a:xfrm>
        </p:grpSpPr>
        <p:pic>
          <p:nvPicPr>
            <p:cNvPr id="66" name="Grafik 6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9E16E08-C084-4966-B60D-3F2F663385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>
              <a:off x="854009" y="2848698"/>
              <a:ext cx="662026" cy="1251566"/>
            </a:xfrm>
            <a:prstGeom prst="rect">
              <a:avLst/>
            </a:prstGeom>
          </p:spPr>
        </p:pic>
        <p:pic>
          <p:nvPicPr>
            <p:cNvPr id="67" name="Grafik 6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88236C3-94C5-4699-9100-3C439C7B29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>
              <a:off x="1573308" y="2569896"/>
              <a:ext cx="951964" cy="1019616"/>
            </a:xfrm>
            <a:prstGeom prst="rect">
              <a:avLst/>
            </a:prstGeom>
          </p:spPr>
        </p:pic>
        <p:pic>
          <p:nvPicPr>
            <p:cNvPr id="68" name="Grafik 6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9505013-2FAF-446F-8208-05CE62D55B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9052274">
              <a:off x="937204" y="1590357"/>
              <a:ext cx="510416" cy="964946"/>
            </a:xfrm>
            <a:prstGeom prst="rect">
              <a:avLst/>
            </a:prstGeom>
          </p:spPr>
        </p:pic>
        <p:pic>
          <p:nvPicPr>
            <p:cNvPr id="69" name="Grafik 6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8C561B4-B14C-4184-845D-748A61BA945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8087032">
              <a:off x="383673" y="796323"/>
              <a:ext cx="377766" cy="714168"/>
            </a:xfrm>
            <a:prstGeom prst="rect">
              <a:avLst/>
            </a:prstGeom>
          </p:spPr>
        </p:pic>
        <p:pic>
          <p:nvPicPr>
            <p:cNvPr id="70" name="Grafik 6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0A41DD26-E2C0-4044-ACCA-0549EB7C85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>
              <a:off x="1899072" y="378619"/>
              <a:ext cx="452090" cy="854680"/>
            </a:xfrm>
            <a:prstGeom prst="rect">
              <a:avLst/>
            </a:prstGeom>
          </p:spPr>
        </p:pic>
        <p:pic>
          <p:nvPicPr>
            <p:cNvPr id="71" name="Grafik 7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C41982F1-5D60-4750-9AF2-8EC71EBD94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3826452">
              <a:off x="2514076" y="1567992"/>
              <a:ext cx="331752" cy="627182"/>
            </a:xfrm>
            <a:prstGeom prst="rect">
              <a:avLst/>
            </a:prstGeom>
          </p:spPr>
        </p:pic>
        <p:pic>
          <p:nvPicPr>
            <p:cNvPr id="72" name="Grafik 7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48483B2-8502-458D-A81A-B3C3E09940D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4727722">
              <a:off x="3837592" y="398588"/>
              <a:ext cx="370110" cy="699696"/>
            </a:xfrm>
            <a:prstGeom prst="rect">
              <a:avLst/>
            </a:prstGeom>
          </p:spPr>
        </p:pic>
        <p:pic>
          <p:nvPicPr>
            <p:cNvPr id="73" name="Grafik 7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4CEAD99-4E41-4BF0-AB85-92FB5FB6440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0641665">
              <a:off x="1906704" y="1446381"/>
              <a:ext cx="681312" cy="729728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6ED5033-92BA-46A5-9796-3F4001B8CF1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878683">
              <a:off x="3216088" y="1057325"/>
              <a:ext cx="585050" cy="626626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74FEEA6-F109-4F85-AC40-E58514A43ED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4639445">
              <a:off x="4663099" y="-39819"/>
              <a:ext cx="585050" cy="626626"/>
            </a:xfrm>
            <a:prstGeom prst="rect">
              <a:avLst/>
            </a:prstGeom>
          </p:spPr>
        </p:pic>
        <p:pic>
          <p:nvPicPr>
            <p:cNvPr id="76" name="Grafik 7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3B8E4DA-2342-4B31-86A4-02BB81C2F0A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0110060">
              <a:off x="3451787" y="-220487"/>
              <a:ext cx="585050" cy="626626"/>
            </a:xfrm>
            <a:prstGeom prst="rect">
              <a:avLst/>
            </a:prstGeom>
          </p:spPr>
        </p:pic>
        <p:pic>
          <p:nvPicPr>
            <p:cNvPr id="77" name="Grafik 7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7292F91-B6C1-4456-9A21-C6C52E77712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3451917" flipH="1">
              <a:off x="1349720" y="-258303"/>
              <a:ext cx="585050" cy="626626"/>
            </a:xfrm>
            <a:prstGeom prst="rect">
              <a:avLst/>
            </a:prstGeom>
          </p:spPr>
        </p:pic>
        <p:pic>
          <p:nvPicPr>
            <p:cNvPr id="78" name="Grafik 7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E185518-A668-4A3A-A87B-89C7D4F282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7538370">
              <a:off x="403556" y="-256298"/>
              <a:ext cx="585050" cy="626626"/>
            </a:xfrm>
            <a:prstGeom prst="rect">
              <a:avLst/>
            </a:prstGeom>
          </p:spPr>
        </p:pic>
        <p:pic>
          <p:nvPicPr>
            <p:cNvPr id="79" name="Grafik 7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AFEF203-502F-4C6D-B58E-7E44DF2411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4019203">
              <a:off x="-68020" y="303918"/>
              <a:ext cx="325436" cy="348562"/>
            </a:xfrm>
            <a:prstGeom prst="rect">
              <a:avLst/>
            </a:prstGeom>
          </p:spPr>
        </p:pic>
        <p:pic>
          <p:nvPicPr>
            <p:cNvPr id="80" name="Grafik 7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7AD2BCC-2EE4-43E5-80DB-9E7BD083156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>
              <a:off x="2325339" y="39555"/>
              <a:ext cx="803782" cy="860904"/>
            </a:xfrm>
            <a:prstGeom prst="rect">
              <a:avLst/>
            </a:prstGeom>
          </p:spPr>
        </p:pic>
        <p:pic>
          <p:nvPicPr>
            <p:cNvPr id="81" name="Grafik 8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2D71EF33-3A57-43B0-B9E6-CCC75113FA9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6576415">
              <a:off x="911908" y="739231"/>
              <a:ext cx="753270" cy="806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9059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hteck 23">
            <a:extLst>
              <a:ext uri="{FF2B5EF4-FFF2-40B4-BE49-F238E27FC236}">
                <a16:creationId xmlns:a16="http://schemas.microsoft.com/office/drawing/2014/main" id="{F7C27000-BF06-4A65-81CE-980CFA1D675A}"/>
              </a:ext>
            </a:extLst>
          </p:cNvPr>
          <p:cNvSpPr/>
          <p:nvPr userDrawn="1"/>
        </p:nvSpPr>
        <p:spPr bwMode="white">
          <a:xfrm>
            <a:off x="6240463" y="0"/>
            <a:ext cx="5951537" cy="6858000"/>
          </a:xfrm>
          <a:prstGeom prst="rect">
            <a:avLst/>
          </a:prstGeom>
          <a:solidFill>
            <a:srgbClr val="392B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62140099-1389-4FC7-922C-3D081DF17B2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6710362" y="4683923"/>
            <a:ext cx="4441226" cy="1157305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1800"/>
              </a:spcBef>
              <a:buNone/>
              <a:defRPr sz="2800" b="1" cap="all" baseline="0">
                <a:solidFill>
                  <a:schemeClr val="tx1"/>
                </a:solidFill>
              </a:defRPr>
            </a:lvl1pPr>
            <a:lvl2pPr marL="0" indent="0">
              <a:spcBef>
                <a:spcPts val="600"/>
              </a:spcBef>
              <a:buNone/>
              <a:defRPr sz="1400">
                <a:solidFill>
                  <a:schemeClr val="tx2"/>
                </a:solidFill>
              </a:defRPr>
            </a:lvl2pPr>
            <a:lvl3pPr marL="540000" indent="0">
              <a:buNone/>
              <a:defRPr sz="1800">
                <a:solidFill>
                  <a:schemeClr val="tx1"/>
                </a:solidFill>
              </a:defRPr>
            </a:lvl3pPr>
            <a:lvl4pPr marL="809500" indent="0">
              <a:buNone/>
              <a:defRPr sz="1800">
                <a:solidFill>
                  <a:schemeClr val="tx1"/>
                </a:solidFill>
              </a:defRPr>
            </a:lvl4pPr>
            <a:lvl5pPr marL="1080000" indent="0">
              <a:buNone/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EA2076D5-914A-4346-942E-A700FB9F71A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invGray">
          <a:xfrm>
            <a:off x="6710362" y="1952624"/>
            <a:ext cx="5011738" cy="2250360"/>
          </a:xfrm>
        </p:spPr>
        <p:txBody>
          <a:bodyPr anchor="ctr">
            <a:spAutoFit/>
          </a:bodyPr>
          <a:lstStyle>
            <a:lvl1pPr marL="0" indent="0" algn="ctr">
              <a:lnSpc>
                <a:spcPct val="120000"/>
              </a:lnSpc>
              <a:buNone/>
              <a:defRPr sz="2000">
                <a:solidFill>
                  <a:schemeClr val="bg1"/>
                </a:solidFill>
              </a:defRPr>
            </a:lvl1pPr>
            <a:lvl2pPr marL="0" indent="0" algn="ctr">
              <a:spcBef>
                <a:spcPts val="1200"/>
              </a:spcBef>
              <a:buNone/>
              <a:defRPr sz="1600" b="1"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de-DE" dirty="0"/>
              <a:t>Lorem ipsum dolor sit amet, consectetuer adipiscing elit. Maecenas porttitor congue massa. Fusce posuere, magna sed pulvinar ultricies, purus lectus malesuada libero, sit amet commodo magna eros quis urna.</a:t>
            </a:r>
          </a:p>
          <a:p>
            <a:pPr lvl="1"/>
            <a:r>
              <a:rPr lang="de-DE" dirty="0"/>
              <a:t>Vorname Nachname</a:t>
            </a:r>
          </a:p>
        </p:txBody>
      </p:sp>
      <p:pic>
        <p:nvPicPr>
          <p:cNvPr id="57" name="Grafik 5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AF2DA98C-9756-4DFC-B0B6-98BD93925BB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biLevel thresh="25000"/>
          </a:blip>
          <a:stretch>
            <a:fillRect/>
          </a:stretch>
        </p:blipFill>
        <p:spPr bwMode="gray">
          <a:xfrm>
            <a:off x="11596688" y="6322167"/>
            <a:ext cx="449345" cy="461526"/>
          </a:xfrm>
          <a:prstGeom prst="rect">
            <a:avLst/>
          </a:prstGeom>
        </p:spPr>
      </p:pic>
      <p:sp>
        <p:nvSpPr>
          <p:cNvPr id="58" name="Foliennummernplatzhalter 4">
            <a:extLst>
              <a:ext uri="{FF2B5EF4-FFF2-40B4-BE49-F238E27FC236}">
                <a16:creationId xmlns:a16="http://schemas.microsoft.com/office/drawing/2014/main" id="{A3984786-BD04-4035-9AE4-D494DF2DD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11258467" y="6533880"/>
            <a:ext cx="338138" cy="13849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1437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mi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151BFC1C-69D6-408B-AA02-B45A6BB5EDB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151BFC1C-69D6-408B-AA02-B45A6BB5ED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>
            <a:extLst>
              <a:ext uri="{FF2B5EF4-FFF2-40B4-BE49-F238E27FC236}">
                <a16:creationId xmlns:a16="http://schemas.microsoft.com/office/drawing/2014/main" id="{6C5DE4DB-F1A5-449F-9B48-EC2FBF3EB72C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10" name="Bildplatzhalter 9">
            <a:extLst>
              <a:ext uri="{FF2B5EF4-FFF2-40B4-BE49-F238E27FC236}">
                <a16:creationId xmlns:a16="http://schemas.microsoft.com/office/drawing/2014/main" id="{99457BE3-8A64-4980-9ADF-20BEFDBAF0B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6240463" y="-3327"/>
            <a:ext cx="5951537" cy="68646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0AF50C1-C5B0-4AC0-B936-649F9C79E861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50863" y="4869499"/>
            <a:ext cx="5400675" cy="369332"/>
          </a:xfrm>
        </p:spPr>
        <p:txBody>
          <a:bodyPr anchor="ctr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A00400B-02DC-418F-9BD9-60EA08BDBBC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25.08.2020</a:t>
            </a:r>
          </a:p>
        </p:txBody>
      </p:sp>
      <p:pic>
        <p:nvPicPr>
          <p:cNvPr id="36" name="Grafik 35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9BA2F0D0-BC14-4563-BFC7-DA7C97AF49C0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5888531">
            <a:off x="-41369" y="2965587"/>
            <a:ext cx="373222" cy="705582"/>
          </a:xfrm>
          <a:prstGeom prst="rect">
            <a:avLst/>
          </a:prstGeom>
        </p:spPr>
      </p:pic>
      <p:pic>
        <p:nvPicPr>
          <p:cNvPr id="37" name="Grafik 3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27D4F71F-5AA4-410B-B236-E0CEABC54A6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4727722">
            <a:off x="1114302" y="1269735"/>
            <a:ext cx="416375" cy="787161"/>
          </a:xfrm>
          <a:prstGeom prst="rect">
            <a:avLst/>
          </a:prstGeom>
        </p:spPr>
      </p:pic>
      <p:pic>
        <p:nvPicPr>
          <p:cNvPr id="38" name="Grafik 37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F92D5563-D3B8-4B0D-95CC-4DE4C36E2DD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20641665">
            <a:off x="-585837" y="2140718"/>
            <a:ext cx="766479" cy="820947"/>
          </a:xfrm>
          <a:prstGeom prst="rect">
            <a:avLst/>
          </a:prstGeom>
        </p:spPr>
      </p:pic>
      <p:pic>
        <p:nvPicPr>
          <p:cNvPr id="39" name="Grafik 38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048EA2A7-4BF8-4964-A622-A0EC616579E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2878683">
            <a:off x="748397" y="2067782"/>
            <a:ext cx="658183" cy="704957"/>
          </a:xfrm>
          <a:prstGeom prst="rect">
            <a:avLst/>
          </a:prstGeom>
        </p:spPr>
      </p:pic>
      <p:pic>
        <p:nvPicPr>
          <p:cNvPr id="40" name="Grafik 39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942999CE-5C4E-405A-9F65-225A6B3367B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5400000" flipH="1">
            <a:off x="1767284" y="2625456"/>
            <a:ext cx="513952" cy="550476"/>
          </a:xfrm>
          <a:prstGeom prst="rect">
            <a:avLst/>
          </a:prstGeom>
        </p:spPr>
      </p:pic>
      <p:pic>
        <p:nvPicPr>
          <p:cNvPr id="41" name="Grafik 4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3F748F2E-8EEF-44CB-A5A9-ACEAA4E49BD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20110060">
            <a:off x="1088840" y="972172"/>
            <a:ext cx="380534" cy="407577"/>
          </a:xfrm>
          <a:prstGeom prst="rect">
            <a:avLst/>
          </a:prstGeom>
        </p:spPr>
      </p:pic>
      <p:pic>
        <p:nvPicPr>
          <p:cNvPr id="45" name="Grafik 44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98D79E54-21F2-4453-BF1E-710D4DABE4E8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-253699" y="922787"/>
            <a:ext cx="904258" cy="968520"/>
          </a:xfrm>
          <a:prstGeom prst="rect">
            <a:avLst/>
          </a:prstGeom>
        </p:spPr>
      </p:pic>
      <p:pic>
        <p:nvPicPr>
          <p:cNvPr id="47" name="Grafik 4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EB66268F-CD79-4B98-BF12-F830EC6198C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19862205">
            <a:off x="357443" y="217701"/>
            <a:ext cx="475789" cy="899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3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seite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6F482AB5-3D4B-4F1F-8938-9956872DF65B}"/>
              </a:ext>
            </a:extLst>
          </p:cNvPr>
          <p:cNvGrpSpPr/>
          <p:nvPr userDrawn="1"/>
        </p:nvGrpSpPr>
        <p:grpSpPr>
          <a:xfrm>
            <a:off x="5353081" y="1390524"/>
            <a:ext cx="5803471" cy="6033957"/>
            <a:chOff x="5353081" y="1390524"/>
            <a:chExt cx="5803471" cy="6033957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21131503">
              <a:off x="6786672" y="6459535"/>
              <a:ext cx="510416" cy="964946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>
              <a:off x="7324122" y="6208340"/>
              <a:ext cx="791634" cy="8478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9052274">
              <a:off x="6516471" y="5441132"/>
              <a:ext cx="424452" cy="802430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8087032">
              <a:off x="6415744" y="4845707"/>
              <a:ext cx="291254" cy="550616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481701">
              <a:off x="7575850" y="4503992"/>
              <a:ext cx="375948" cy="710732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3826452">
              <a:off x="8086834" y="5450529"/>
              <a:ext cx="255778" cy="483550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4727722">
              <a:off x="9043867" y="4379317"/>
              <a:ext cx="448532" cy="847956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0641665">
              <a:off x="7425872" y="5441729"/>
              <a:ext cx="525284" cy="562614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878683">
              <a:off x="8599019" y="5006722"/>
              <a:ext cx="531658" cy="56944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4639445">
              <a:off x="9774563" y="4189119"/>
              <a:ext cx="451068" cy="483124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0110060">
              <a:off x="8806506" y="4028393"/>
              <a:ext cx="486518" cy="52109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7538370">
              <a:off x="7098588" y="4180022"/>
              <a:ext cx="451068" cy="48312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4019203">
              <a:off x="6655705" y="4229816"/>
              <a:ext cx="407614" cy="436580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>
              <a:off x="8020807" y="4421583"/>
              <a:ext cx="619708" cy="663748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6576415">
              <a:off x="6832715" y="4801543"/>
              <a:ext cx="580764" cy="622036"/>
            </a:xfrm>
            <a:prstGeom prst="rect">
              <a:avLst/>
            </a:prstGeom>
          </p:spPr>
        </p:pic>
        <p:pic>
          <p:nvPicPr>
            <p:cNvPr id="73" name="Grafik 7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D63A745-78F8-4473-AB1A-F92E230D08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2409105">
              <a:off x="5353081" y="5605007"/>
              <a:ext cx="348556" cy="658948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7AAB9AA-F4CE-4C0E-BC75-ECBF04F76E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6955018">
              <a:off x="5620347" y="6216888"/>
              <a:ext cx="619708" cy="663748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E30B4F4-0087-4646-88DE-78350FED26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878683">
              <a:off x="8609146" y="6072924"/>
              <a:ext cx="451066" cy="483122"/>
            </a:xfrm>
            <a:prstGeom prst="rect">
              <a:avLst/>
            </a:prstGeom>
          </p:spPr>
        </p:pic>
        <p:pic>
          <p:nvPicPr>
            <p:cNvPr id="76" name="Grafik 7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7C0FE99-22D5-479E-B78D-FB83B6DF80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9696544">
              <a:off x="9111784" y="5661240"/>
              <a:ext cx="256772" cy="485428"/>
            </a:xfrm>
            <a:prstGeom prst="rect">
              <a:avLst/>
            </a:prstGeom>
          </p:spPr>
        </p:pic>
        <p:pic>
          <p:nvPicPr>
            <p:cNvPr id="77" name="Grafik 7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312AC6A9-D843-4B9B-A29C-15E7FB9A682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527974">
              <a:off x="9322521" y="6314670"/>
              <a:ext cx="452145" cy="854784"/>
            </a:xfrm>
            <a:prstGeom prst="rect">
              <a:avLst/>
            </a:prstGeom>
          </p:spPr>
        </p:pic>
        <p:pic>
          <p:nvPicPr>
            <p:cNvPr id="78" name="Grafik 7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9D06025-06A2-4A55-9D0A-CC120955C7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21405304">
              <a:off x="9984198" y="5325530"/>
              <a:ext cx="348558" cy="658950"/>
            </a:xfrm>
            <a:prstGeom prst="rect">
              <a:avLst/>
            </a:prstGeom>
          </p:spPr>
        </p:pic>
        <p:pic>
          <p:nvPicPr>
            <p:cNvPr id="79" name="Grafik 7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078040D-31EE-4C0F-8017-2E09A7343F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>
              <a:off x="10312988" y="5744503"/>
              <a:ext cx="619708" cy="663748"/>
            </a:xfrm>
            <a:prstGeom prst="rect">
              <a:avLst/>
            </a:prstGeom>
          </p:spPr>
        </p:pic>
        <p:pic>
          <p:nvPicPr>
            <p:cNvPr id="80" name="Grafik 7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578BA77-E685-4774-900B-D15FB525FC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348979">
              <a:off x="10109697" y="3088685"/>
              <a:ext cx="705354" cy="755480"/>
            </a:xfrm>
            <a:prstGeom prst="rect">
              <a:avLst/>
            </a:prstGeom>
          </p:spPr>
        </p:pic>
        <p:pic>
          <p:nvPicPr>
            <p:cNvPr id="81" name="Grafik 8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AFB27C-D74D-4EC9-997A-28D0727B39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20110060">
              <a:off x="10017066" y="2842568"/>
              <a:ext cx="451068" cy="483122"/>
            </a:xfrm>
            <a:prstGeom prst="rect">
              <a:avLst/>
            </a:prstGeom>
          </p:spPr>
        </p:pic>
        <p:pic>
          <p:nvPicPr>
            <p:cNvPr id="82" name="Grafik 8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55A483C-5D59-4A7E-AA72-1E9A5360BA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9866200">
              <a:off x="9219358" y="3028620"/>
              <a:ext cx="515286" cy="974150"/>
            </a:xfrm>
            <a:prstGeom prst="rect">
              <a:avLst/>
            </a:prstGeom>
          </p:spPr>
        </p:pic>
        <p:pic>
          <p:nvPicPr>
            <p:cNvPr id="83" name="Grafik 8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656022E-6ED1-42D8-9941-3A9AA31A8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21405304">
              <a:off x="9628658" y="1719306"/>
              <a:ext cx="435216" cy="822778"/>
            </a:xfrm>
            <a:prstGeom prst="rect">
              <a:avLst/>
            </a:prstGeom>
          </p:spPr>
        </p:pic>
        <p:pic>
          <p:nvPicPr>
            <p:cNvPr id="84" name="Grafik 8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6C3B3F1-7AFD-4787-9838-DC49028B01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 bwMode="gray">
            <a:xfrm rot="175240">
              <a:off x="10705484" y="1390524"/>
              <a:ext cx="451068" cy="483122"/>
            </a:xfrm>
            <a:prstGeom prst="rect">
              <a:avLst/>
            </a:prstGeom>
          </p:spPr>
        </p:pic>
        <p:pic>
          <p:nvPicPr>
            <p:cNvPr id="85" name="Grafik 8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8D75A21-1DAC-4C96-93C1-87703F5180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/>
            <a:stretch>
              <a:fillRect/>
            </a:stretch>
          </p:blipFill>
          <p:spPr bwMode="gray">
            <a:xfrm rot="1903456" flipH="1">
              <a:off x="8313884" y="3509148"/>
              <a:ext cx="333652" cy="630772"/>
            </a:xfrm>
            <a:prstGeom prst="rect">
              <a:avLst/>
            </a:prstGeom>
          </p:spPr>
        </p:pic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 bwMode="gray">
          <a:xfrm>
            <a:off x="527042" y="1808746"/>
            <a:ext cx="11114096" cy="677108"/>
          </a:xfrm>
        </p:spPr>
        <p:txBody>
          <a:bodyPr anchor="b">
            <a:spAutoFit/>
          </a:bodyPr>
          <a:lstStyle>
            <a:lvl1pPr algn="l">
              <a:spcBef>
                <a:spcPts val="0"/>
              </a:spcBef>
              <a:defRPr sz="44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 bwMode="gray">
          <a:xfrm>
            <a:off x="527042" y="2393291"/>
            <a:ext cx="11114096" cy="687048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sz="4400" b="1" i="0" cap="all" baseline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Text</a:t>
            </a:r>
          </a:p>
        </p:txBody>
      </p:sp>
      <p:pic>
        <p:nvPicPr>
          <p:cNvPr id="5" name="Grafik 4" descr="Ein Bild, das Objekt, Zeichnung, Uhr enthält.&#10;&#10;Automatisch generierte Beschreibung">
            <a:extLst>
              <a:ext uri="{FF2B5EF4-FFF2-40B4-BE49-F238E27FC236}">
                <a16:creationId xmlns:a16="http://schemas.microsoft.com/office/drawing/2014/main" id="{48D16B77-4935-42EE-80F5-57518F806DB6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 bwMode="gray">
          <a:xfrm>
            <a:off x="460327" y="780188"/>
            <a:ext cx="2397173" cy="814546"/>
          </a:xfrm>
          <a:prstGeom prst="rect">
            <a:avLst/>
          </a:prstGeom>
        </p:spPr>
      </p:pic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 bwMode="gray">
          <a:xfrm>
            <a:off x="550863" y="3220138"/>
            <a:ext cx="282706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873266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seite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DB015902-A76C-45FF-B47C-3E064C8EC243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963FA822-B4DE-42B2-92AE-1C6BF798EC6E}"/>
              </a:ext>
            </a:extLst>
          </p:cNvPr>
          <p:cNvGrpSpPr/>
          <p:nvPr userDrawn="1"/>
        </p:nvGrpSpPr>
        <p:grpSpPr bwMode="black">
          <a:xfrm>
            <a:off x="5353081" y="1390524"/>
            <a:ext cx="5803471" cy="6033957"/>
            <a:chOff x="5353081" y="1390524"/>
            <a:chExt cx="5803471" cy="6033957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21131503">
              <a:off x="6786672" y="6459535"/>
              <a:ext cx="510416" cy="964946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>
              <a:off x="7324122" y="6208340"/>
              <a:ext cx="791634" cy="8478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19052274">
              <a:off x="6516471" y="5441132"/>
              <a:ext cx="424452" cy="802430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18087032">
              <a:off x="6415744" y="4845707"/>
              <a:ext cx="291254" cy="550616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1481701">
              <a:off x="7575850" y="4503992"/>
              <a:ext cx="375948" cy="710732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3826452">
              <a:off x="8086834" y="5450529"/>
              <a:ext cx="255778" cy="483550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4727722">
              <a:off x="9043867" y="4379317"/>
              <a:ext cx="448532" cy="847956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20641665">
              <a:off x="7425872" y="5441729"/>
              <a:ext cx="525284" cy="562614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2878683">
              <a:off x="8599019" y="5006722"/>
              <a:ext cx="531658" cy="56944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4639445">
              <a:off x="9774563" y="4189119"/>
              <a:ext cx="451068" cy="483124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20110060">
              <a:off x="8806506" y="4028393"/>
              <a:ext cx="486518" cy="52109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17538370">
              <a:off x="7098588" y="4180022"/>
              <a:ext cx="451068" cy="48312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14019203">
              <a:off x="6655705" y="4229816"/>
              <a:ext cx="407614" cy="436580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>
              <a:off x="8020807" y="4421583"/>
              <a:ext cx="619708" cy="663748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16576415">
              <a:off x="6832715" y="4801543"/>
              <a:ext cx="580764" cy="622036"/>
            </a:xfrm>
            <a:prstGeom prst="rect">
              <a:avLst/>
            </a:prstGeom>
          </p:spPr>
        </p:pic>
        <p:pic>
          <p:nvPicPr>
            <p:cNvPr id="73" name="Grafik 7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D63A745-78F8-4473-AB1A-F92E230D08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2409105">
              <a:off x="5353081" y="5605007"/>
              <a:ext cx="348556" cy="658948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7AAB9AA-F4CE-4C0E-BC75-ECBF04F76E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16955018">
              <a:off x="5620347" y="6216888"/>
              <a:ext cx="619708" cy="663748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E30B4F4-0087-4646-88DE-78350FED26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2878683">
              <a:off x="8609146" y="6072924"/>
              <a:ext cx="451066" cy="483122"/>
            </a:xfrm>
            <a:prstGeom prst="rect">
              <a:avLst/>
            </a:prstGeom>
          </p:spPr>
        </p:pic>
        <p:pic>
          <p:nvPicPr>
            <p:cNvPr id="76" name="Grafik 7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67C0FE99-22D5-479E-B78D-FB83B6DF80C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19696544">
              <a:off x="9111784" y="5661240"/>
              <a:ext cx="256772" cy="485428"/>
            </a:xfrm>
            <a:prstGeom prst="rect">
              <a:avLst/>
            </a:prstGeom>
          </p:spPr>
        </p:pic>
        <p:pic>
          <p:nvPicPr>
            <p:cNvPr id="77" name="Grafik 7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312AC6A9-D843-4B9B-A29C-15E7FB9A682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1527974">
              <a:off x="9322521" y="6314670"/>
              <a:ext cx="452145" cy="854784"/>
            </a:xfrm>
            <a:prstGeom prst="rect">
              <a:avLst/>
            </a:prstGeom>
          </p:spPr>
        </p:pic>
        <p:pic>
          <p:nvPicPr>
            <p:cNvPr id="78" name="Grafik 7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9D06025-06A2-4A55-9D0A-CC120955C7A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21405304">
              <a:off x="9984198" y="5325530"/>
              <a:ext cx="348558" cy="658950"/>
            </a:xfrm>
            <a:prstGeom prst="rect">
              <a:avLst/>
            </a:prstGeom>
          </p:spPr>
        </p:pic>
        <p:pic>
          <p:nvPicPr>
            <p:cNvPr id="79" name="Grafik 7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078040D-31EE-4C0F-8017-2E09A7343F5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>
              <a:off x="10312988" y="5744503"/>
              <a:ext cx="619708" cy="663748"/>
            </a:xfrm>
            <a:prstGeom prst="rect">
              <a:avLst/>
            </a:prstGeom>
          </p:spPr>
        </p:pic>
        <p:pic>
          <p:nvPicPr>
            <p:cNvPr id="80" name="Grafik 7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578BA77-E685-4774-900B-D15FB525FC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1348979">
              <a:off x="10109697" y="3088685"/>
              <a:ext cx="705354" cy="755480"/>
            </a:xfrm>
            <a:prstGeom prst="rect">
              <a:avLst/>
            </a:prstGeom>
          </p:spPr>
        </p:pic>
        <p:pic>
          <p:nvPicPr>
            <p:cNvPr id="81" name="Grafik 8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AFB27C-D74D-4EC9-997A-28D0727B39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20110060">
              <a:off x="10017066" y="2842568"/>
              <a:ext cx="451068" cy="483122"/>
            </a:xfrm>
            <a:prstGeom prst="rect">
              <a:avLst/>
            </a:prstGeom>
          </p:spPr>
        </p:pic>
        <p:pic>
          <p:nvPicPr>
            <p:cNvPr id="82" name="Grafik 8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55A483C-5D59-4A7E-AA72-1E9A5360BA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19866200">
              <a:off x="9219358" y="3028620"/>
              <a:ext cx="515286" cy="974150"/>
            </a:xfrm>
            <a:prstGeom prst="rect">
              <a:avLst/>
            </a:prstGeom>
          </p:spPr>
        </p:pic>
        <p:pic>
          <p:nvPicPr>
            <p:cNvPr id="83" name="Grafik 8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656022E-6ED1-42D8-9941-3A9AA31A895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21405304">
              <a:off x="9628658" y="1719306"/>
              <a:ext cx="435216" cy="822778"/>
            </a:xfrm>
            <a:prstGeom prst="rect">
              <a:avLst/>
            </a:prstGeom>
          </p:spPr>
        </p:pic>
        <p:pic>
          <p:nvPicPr>
            <p:cNvPr id="84" name="Grafik 8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6C3B3F1-7AFD-4787-9838-DC49028B017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black">
            <a:xfrm rot="175240">
              <a:off x="10705484" y="1390524"/>
              <a:ext cx="451068" cy="483122"/>
            </a:xfrm>
            <a:prstGeom prst="rect">
              <a:avLst/>
            </a:prstGeom>
          </p:spPr>
        </p:pic>
        <p:pic>
          <p:nvPicPr>
            <p:cNvPr id="85" name="Grafik 8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88D75A21-1DAC-4C96-93C1-87703F5180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black">
            <a:xfrm rot="1903456" flipH="1">
              <a:off x="8313884" y="3509148"/>
              <a:ext cx="333652" cy="630772"/>
            </a:xfrm>
            <a:prstGeom prst="rect">
              <a:avLst/>
            </a:prstGeom>
          </p:spPr>
        </p:pic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 bwMode="black">
          <a:xfrm>
            <a:off x="527042" y="1808746"/>
            <a:ext cx="11114096" cy="677108"/>
          </a:xfrm>
        </p:spPr>
        <p:txBody>
          <a:bodyPr anchor="b">
            <a:spAutoFit/>
          </a:bodyPr>
          <a:lstStyle>
            <a:lvl1pPr algn="l">
              <a:spcBef>
                <a:spcPts val="0"/>
              </a:spcBef>
              <a:defRPr sz="4400" b="1" cap="all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 bwMode="black">
          <a:xfrm>
            <a:off x="527042" y="2393291"/>
            <a:ext cx="11114096" cy="687048"/>
          </a:xfrm>
        </p:spPr>
        <p:txBody>
          <a:bodyPr>
            <a:spAutoFit/>
          </a:bodyPr>
          <a:lstStyle>
            <a:lvl1pPr marL="0" indent="0" algn="l">
              <a:spcBef>
                <a:spcPts val="0"/>
              </a:spcBef>
              <a:buNone/>
              <a:defRPr sz="4400" b="0" i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Text</a:t>
            </a:r>
          </a:p>
        </p:txBody>
      </p:sp>
      <p:pic>
        <p:nvPicPr>
          <p:cNvPr id="5" name="Grafik 4" descr="Ein Bild, das Objekt, Zeichnung, Uhr enthält.&#10;&#10;Automatisch generierte Beschreibung">
            <a:extLst>
              <a:ext uri="{FF2B5EF4-FFF2-40B4-BE49-F238E27FC236}">
                <a16:creationId xmlns:a16="http://schemas.microsoft.com/office/drawing/2014/main" id="{48D16B77-4935-42EE-80F5-57518F806DB6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biLevel thresh="25000"/>
          </a:blip>
          <a:stretch>
            <a:fillRect/>
          </a:stretch>
        </p:blipFill>
        <p:spPr bwMode="gray">
          <a:xfrm>
            <a:off x="460327" y="780188"/>
            <a:ext cx="2397173" cy="814546"/>
          </a:xfrm>
          <a:prstGeom prst="rect">
            <a:avLst/>
          </a:prstGeom>
        </p:spPr>
      </p:pic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 bwMode="black">
          <a:xfrm>
            <a:off x="550863" y="3220138"/>
            <a:ext cx="282706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29057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EF794C3-6DFF-4D5B-B142-F441D63A353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EF794C3-6DFF-4D5B-B142-F441D63A35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hteck 9" hidden="1">
            <a:extLst>
              <a:ext uri="{FF2B5EF4-FFF2-40B4-BE49-F238E27FC236}">
                <a16:creationId xmlns:a16="http://schemas.microsoft.com/office/drawing/2014/main" id="{A4F5E90B-FCA0-4CA5-BE2E-B7DAEF688130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B02B26C8-E3F9-4962-9C9B-8E10B03486C0}"/>
              </a:ext>
            </a:extLst>
          </p:cNvPr>
          <p:cNvSpPr/>
          <p:nvPr userDrawn="1"/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srgbClr val="889E33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20F727F-3D0A-4925-91D2-EC057E609E53}"/>
              </a:ext>
            </a:extLst>
          </p:cNvPr>
          <p:cNvSpPr>
            <a:spLocks noGrp="1"/>
          </p:cNvSpPr>
          <p:nvPr>
            <p:ph type="ctrTitle"/>
          </p:nvPr>
        </p:nvSpPr>
        <p:spPr bwMode="black">
          <a:xfrm>
            <a:off x="527042" y="4368493"/>
            <a:ext cx="11114096" cy="609398"/>
          </a:xfrm>
        </p:spPr>
        <p:txBody>
          <a:bodyPr anchor="b"/>
          <a:lstStyle>
            <a:lvl1pPr algn="l">
              <a:lnSpc>
                <a:spcPct val="90000"/>
              </a:lnSpc>
              <a:spcBef>
                <a:spcPts val="0"/>
              </a:spcBef>
              <a:defRPr sz="4400" b="1" cap="all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CBF7D05-29CA-47B7-9556-575AC18A3E3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 bwMode="black">
          <a:xfrm>
            <a:off x="527042" y="4955666"/>
            <a:ext cx="11114096" cy="461127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36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</a:p>
        </p:txBody>
      </p:sp>
      <p:sp>
        <p:nvSpPr>
          <p:cNvPr id="32" name="Textplatzhalter 31">
            <a:extLst>
              <a:ext uri="{FF2B5EF4-FFF2-40B4-BE49-F238E27FC236}">
                <a16:creationId xmlns:a16="http://schemas.microsoft.com/office/drawing/2014/main" id="{4DE3A90F-9EE5-4FAC-804C-35A70FB7FE3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50863" y="5635848"/>
            <a:ext cx="753411" cy="187424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Ort, Datum</a:t>
            </a:r>
          </a:p>
        </p:txBody>
      </p: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5A48D116-85A2-4950-B2E4-8044D07890A4}"/>
              </a:ext>
            </a:extLst>
          </p:cNvPr>
          <p:cNvGrpSpPr/>
          <p:nvPr userDrawn="1"/>
        </p:nvGrpSpPr>
        <p:grpSpPr bwMode="gray">
          <a:xfrm>
            <a:off x="4530479" y="-363690"/>
            <a:ext cx="4274957" cy="3551581"/>
            <a:chOff x="4530479" y="-363690"/>
            <a:chExt cx="4274957" cy="3551581"/>
          </a:xfrm>
        </p:grpSpPr>
        <p:pic>
          <p:nvPicPr>
            <p:cNvPr id="7" name="Grafik 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72CD764-9D8B-4E9C-9E85-BAFE754E0B9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"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11" name="Grafik 1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2615EBB-7C40-4D10-9500-74887B6A9FF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E76A162-D74A-477F-A67A-D3A8C16CC08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"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50" name="Grafik 49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7429D59-F5DE-4FBE-BC41-63F387C90A9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"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51" name="Grafik 50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9840F09-E1B2-46F9-B162-67D21371259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"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52" name="Grafik 51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F2DDF7D7-4050-4E46-BA62-828342155E0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"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547A442-0F7E-4CBF-AE53-C7343FA700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"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13AA9A6-2FB9-4E32-8CF8-57F85B3BE9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55" name="Grafik 5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C654D73-A0D3-4424-9C11-5D02DE97A2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56" name="Grafik 5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309D69-1317-43AF-A2B7-1F01A3779B7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57" name="Grafik 5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0EAC6AE-EE77-4241-BD1E-A4DA29CBB61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58" name="Grafik 5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5CBA420-148B-409E-9D1C-1B159D2B98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59" name="Grafik 5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9717A109-12DB-4CC8-AB11-90C7D772413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293D4BF-9F1F-47B5-A116-9768D866EC0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694F882-CBE4-4025-9E5B-F9E8D36AB60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C18A19AA-82F7-4ADB-85F0-5C37A48C5CC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"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18692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EB3AC78A-A1F3-45D9-8D34-502D5AA3D58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49700" y="1443364"/>
            <a:ext cx="7691438" cy="1495025"/>
          </a:xfrm>
        </p:spPr>
        <p:txBody>
          <a:bodyPr>
            <a:spAutoFit/>
          </a:bodyPr>
          <a:lstStyle>
            <a:lvl1pPr marL="533400" indent="-533400">
              <a:buNone/>
              <a:defRPr sz="2400">
                <a:solidFill>
                  <a:schemeClr val="tx2"/>
                </a:solidFill>
              </a:defRPr>
            </a:lvl1pPr>
            <a:lvl2pPr marL="533400" indent="-533400">
              <a:buNone/>
              <a:defRPr sz="2400">
                <a:solidFill>
                  <a:schemeClr val="tx1"/>
                </a:solidFill>
              </a:defRPr>
            </a:lvl2pPr>
            <a:lvl3pPr marL="533400" indent="-533400">
              <a:buNone/>
              <a:defRPr sz="2400">
                <a:solidFill>
                  <a:schemeClr val="tx1"/>
                </a:solidFill>
              </a:defRPr>
            </a:lvl3pPr>
            <a:lvl4pPr marL="533400" indent="-533400">
              <a:buNone/>
              <a:defRPr sz="2400">
                <a:solidFill>
                  <a:schemeClr val="tx1"/>
                </a:solidFill>
              </a:defRPr>
            </a:lvl4pPr>
            <a:lvl5pPr marL="533400" indent="-533400">
              <a:buNone/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01	Lorem ipsum dolor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  <a:p>
            <a:pPr lvl="0"/>
            <a:r>
              <a:rPr lang="de-DE" dirty="0"/>
              <a:t>02	Maecenas porttitor </a:t>
            </a:r>
            <a:r>
              <a:rPr lang="de-DE" dirty="0" err="1"/>
              <a:t>congue</a:t>
            </a:r>
            <a:r>
              <a:rPr lang="de-DE" dirty="0"/>
              <a:t> </a:t>
            </a:r>
            <a:r>
              <a:rPr lang="de-DE" dirty="0" err="1"/>
              <a:t>massa</a:t>
            </a:r>
            <a:r>
              <a:rPr lang="de-DE" dirty="0"/>
              <a:t> </a:t>
            </a:r>
            <a:r>
              <a:rPr lang="de-DE" dirty="0" err="1"/>
              <a:t>pulvinar</a:t>
            </a:r>
            <a:endParaRPr lang="de-DE" dirty="0"/>
          </a:p>
          <a:p>
            <a:pPr lvl="0"/>
            <a:r>
              <a:rPr lang="de-DE" dirty="0"/>
              <a:t>03	</a:t>
            </a:r>
            <a:r>
              <a:rPr lang="de-DE" dirty="0" err="1"/>
              <a:t>Fusce</a:t>
            </a:r>
            <a:r>
              <a:rPr lang="de-DE" dirty="0"/>
              <a:t> </a:t>
            </a:r>
            <a:r>
              <a:rPr lang="de-DE" dirty="0" err="1"/>
              <a:t>posuere</a:t>
            </a:r>
            <a:r>
              <a:rPr lang="de-DE" dirty="0"/>
              <a:t> magna sed </a:t>
            </a:r>
            <a:r>
              <a:rPr lang="de-DE" dirty="0" err="1"/>
              <a:t>pulvinar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3734512"/>
            <a:ext cx="1473160" cy="492443"/>
          </a:xfrm>
        </p:spPr>
        <p:txBody>
          <a:bodyPr wrap="none"/>
          <a:lstStyle>
            <a:lvl1pPr>
              <a:defRPr sz="3200" b="1" cap="all" baseline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Inhalt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25.08.2020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867DA8-6683-4DD4-AB29-4ABF7D037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Titel der Präsentation - über Einfügen in Kopf- und Fußzeile eintragen  |  www.ecogood.org  |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F4623D-D339-47A2-A9D8-654F61DCE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7" name="Grafik 2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F5A5637-A586-48EF-9F08-5A443C9CE27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20924" y="5967317"/>
            <a:ext cx="626365" cy="1184150"/>
          </a:xfrm>
          <a:prstGeom prst="rect">
            <a:avLst/>
          </a:prstGeom>
        </p:spPr>
      </p:pic>
      <p:pic>
        <p:nvPicPr>
          <p:cNvPr id="28" name="Grafik 27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B502089-ED22-4A32-9989-6E7D6D0C3105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67440" y="5801954"/>
            <a:ext cx="900686" cy="964694"/>
          </a:xfrm>
          <a:prstGeom prst="rect">
            <a:avLst/>
          </a:prstGeom>
        </p:spPr>
      </p:pic>
      <p:pic>
        <p:nvPicPr>
          <p:cNvPr id="30" name="Grafik 2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686E57-CA7C-444E-9C6B-F99D287A8DD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 rot="18087032">
            <a:off x="305947" y="4413682"/>
            <a:ext cx="357417" cy="675700"/>
          </a:xfrm>
          <a:prstGeom prst="rect">
            <a:avLst/>
          </a:prstGeom>
        </p:spPr>
      </p:pic>
      <p:pic>
        <p:nvPicPr>
          <p:cNvPr id="32" name="Grafik 31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961748-65FE-4964-A798-72FD1E7C65F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 rot="2413892">
            <a:off x="3905231" y="5970507"/>
            <a:ext cx="383567" cy="725138"/>
          </a:xfrm>
          <a:prstGeom prst="rect">
            <a:avLst/>
          </a:prstGeom>
        </p:spPr>
      </p:pic>
      <p:pic>
        <p:nvPicPr>
          <p:cNvPr id="35" name="Grafik 34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FDBA66B-40C9-4DCE-92E7-F73A5E0DEB0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 rot="2878683">
            <a:off x="2256109" y="4414983"/>
            <a:ext cx="553535" cy="592872"/>
          </a:xfrm>
          <a:prstGeom prst="rect">
            <a:avLst/>
          </a:prstGeom>
        </p:spPr>
      </p:pic>
      <p:pic>
        <p:nvPicPr>
          <p:cNvPr id="37" name="Grafik 36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B2622807-8073-445E-BE00-21D1A539CE7D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 rot="20110060">
            <a:off x="1226847" y="5042695"/>
            <a:ext cx="553535" cy="592872"/>
          </a:xfrm>
          <a:prstGeom prst="rect">
            <a:avLst/>
          </a:prstGeom>
        </p:spPr>
      </p:pic>
      <p:pic>
        <p:nvPicPr>
          <p:cNvPr id="41" name="Grafik 4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2CD6802-42AE-4C51-BA4C-1A7AD6064BF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782623" y="2534208"/>
            <a:ext cx="760485" cy="814530"/>
          </a:xfrm>
          <a:prstGeom prst="rect">
            <a:avLst/>
          </a:prstGeom>
        </p:spPr>
      </p:pic>
      <p:pic>
        <p:nvPicPr>
          <p:cNvPr id="42" name="Grafik 41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473E8CE6-7FE8-4E68-B4AD-8412AD43167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 rot="16994660">
            <a:off x="-284634" y="5856397"/>
            <a:ext cx="712693" cy="763341"/>
          </a:xfrm>
          <a:prstGeom prst="rect">
            <a:avLst/>
          </a:prstGeom>
        </p:spPr>
      </p:pic>
      <p:pic>
        <p:nvPicPr>
          <p:cNvPr id="46" name="Grafik 45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86336296-BA56-4C1E-A373-91841D27381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 rot="2878683">
            <a:off x="2460274" y="5682834"/>
            <a:ext cx="553535" cy="592872"/>
          </a:xfrm>
          <a:prstGeom prst="rect">
            <a:avLst/>
          </a:prstGeom>
        </p:spPr>
      </p:pic>
      <p:pic>
        <p:nvPicPr>
          <p:cNvPr id="47" name="Grafik 4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778F8C5F-C2AC-4D0B-801A-22B4AA5FD35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 rot="18917423">
            <a:off x="671753" y="5050321"/>
            <a:ext cx="484919" cy="916744"/>
          </a:xfrm>
          <a:prstGeom prst="rect">
            <a:avLst/>
          </a:prstGeom>
        </p:spPr>
      </p:pic>
      <p:pic>
        <p:nvPicPr>
          <p:cNvPr id="48" name="Grafik 4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94A7E31-2C7F-42F5-96F2-365692E6F65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 rot="3176488">
            <a:off x="2026798" y="5086475"/>
            <a:ext cx="265480" cy="501893"/>
          </a:xfrm>
          <a:prstGeom prst="rect">
            <a:avLst/>
          </a:prstGeom>
        </p:spPr>
      </p:pic>
      <p:pic>
        <p:nvPicPr>
          <p:cNvPr id="49" name="Grafik 48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B34A579C-F7E4-4925-933D-4D141FD4396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 rot="19426172">
            <a:off x="2957561" y="5241925"/>
            <a:ext cx="317450" cy="600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4792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Kachel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40" name="Bildplatzhalter 8">
            <a:extLst>
              <a:ext uri="{FF2B5EF4-FFF2-40B4-BE49-F238E27FC236}">
                <a16:creationId xmlns:a16="http://schemas.microsoft.com/office/drawing/2014/main" id="{583D6A4D-41BA-42C7-AF66-05E7ED5CF45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177832" y="3491530"/>
            <a:ext cx="3887787" cy="3240088"/>
          </a:xfrm>
          <a:solidFill>
            <a:schemeClr val="accent5"/>
          </a:solidFill>
        </p:spPr>
        <p:txBody>
          <a:bodyPr/>
          <a:lstStyle>
            <a:lvl1pPr marL="0" indent="0">
              <a:buNone/>
              <a:defRPr>
                <a:solidFill>
                  <a:srgbClr val="0F1A3D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F729A3ED-8ACC-4972-9EAD-7CDAC64266E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6383" y="126382"/>
            <a:ext cx="3887787" cy="3240088"/>
          </a:xfrm>
          <a:solidFill>
            <a:schemeClr val="accent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3383" y="359163"/>
            <a:ext cx="3569317" cy="307777"/>
          </a:xfrm>
        </p:spPr>
        <p:txBody>
          <a:bodyPr wrap="square"/>
          <a:lstStyle>
            <a:lvl1pPr>
              <a:defRPr sz="2000" b="1" cap="all" baseline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r>
              <a:rPr lang="de-DE" dirty="0"/>
              <a:t>Text</a:t>
            </a:r>
          </a:p>
        </p:txBody>
      </p:sp>
      <p:sp>
        <p:nvSpPr>
          <p:cNvPr id="26" name="Bildplatzhalter 8">
            <a:extLst>
              <a:ext uri="{FF2B5EF4-FFF2-40B4-BE49-F238E27FC236}">
                <a16:creationId xmlns:a16="http://schemas.microsoft.com/office/drawing/2014/main" id="{C7AF608F-1EBA-492C-8CCE-FAB8E881707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152108" y="126382"/>
            <a:ext cx="3887787" cy="3240088"/>
          </a:xfrm>
          <a:solidFill>
            <a:schemeClr val="accent4"/>
          </a:solidFill>
        </p:spPr>
        <p:txBody>
          <a:bodyPr/>
          <a:lstStyle>
            <a:lvl1pPr marL="0" indent="0">
              <a:buNone/>
              <a:defRPr>
                <a:solidFill>
                  <a:srgbClr val="392B49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31" name="Bildplatzhalter 8">
            <a:extLst>
              <a:ext uri="{FF2B5EF4-FFF2-40B4-BE49-F238E27FC236}">
                <a16:creationId xmlns:a16="http://schemas.microsoft.com/office/drawing/2014/main" id="{E2E5CE78-E51B-4E8C-9F3E-64662589F09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177832" y="126382"/>
            <a:ext cx="3887787" cy="3240088"/>
          </a:xfrm>
          <a:solidFill>
            <a:schemeClr val="accent3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34" name="Bildplatzhalter 8">
            <a:extLst>
              <a:ext uri="{FF2B5EF4-FFF2-40B4-BE49-F238E27FC236}">
                <a16:creationId xmlns:a16="http://schemas.microsoft.com/office/drawing/2014/main" id="{634DCBBB-11A2-40A2-9233-1E1C9C03A1E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26383" y="3491530"/>
            <a:ext cx="3887787" cy="3240088"/>
          </a:xfrm>
          <a:solidFill>
            <a:schemeClr val="tx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38" name="Bildplatzhalter 8">
            <a:extLst>
              <a:ext uri="{FF2B5EF4-FFF2-40B4-BE49-F238E27FC236}">
                <a16:creationId xmlns:a16="http://schemas.microsoft.com/office/drawing/2014/main" id="{9C729EDD-5A87-42DC-A222-1A7830B2BBD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152108" y="3491530"/>
            <a:ext cx="3887787" cy="3240088"/>
          </a:xfrm>
          <a:solidFill>
            <a:schemeClr val="accent2"/>
          </a:solidFill>
        </p:spPr>
        <p:txBody>
          <a:bodyPr/>
          <a:lstStyle>
            <a:lvl1pPr marL="0" indent="0">
              <a:buNone/>
              <a:defRPr>
                <a:solidFill>
                  <a:srgbClr val="009DA5"/>
                </a:solidFill>
              </a:defRPr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8F39716F-901B-4C80-83AB-A55F242776C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74895" y="3591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0" name="Textplatzhalter 11">
            <a:extLst>
              <a:ext uri="{FF2B5EF4-FFF2-40B4-BE49-F238E27FC236}">
                <a16:creationId xmlns:a16="http://schemas.microsoft.com/office/drawing/2014/main" id="{EB210199-B5CC-4286-8F86-509DA41EF3D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304833" y="3591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2" name="Textplatzhalter 11">
            <a:extLst>
              <a:ext uri="{FF2B5EF4-FFF2-40B4-BE49-F238E27FC236}">
                <a16:creationId xmlns:a16="http://schemas.microsoft.com/office/drawing/2014/main" id="{4BAE60D5-D4F3-4D8C-BE2E-69224B5B73B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274895" y="37373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3" name="Textplatzhalter 11">
            <a:extLst>
              <a:ext uri="{FF2B5EF4-FFF2-40B4-BE49-F238E27FC236}">
                <a16:creationId xmlns:a16="http://schemas.microsoft.com/office/drawing/2014/main" id="{3AFE90EF-E4A6-4C6C-96B3-58EFDF4CB97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04833" y="37373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0" indent="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  <p:sp>
        <p:nvSpPr>
          <p:cNvPr id="54" name="Textplatzhalter 11">
            <a:extLst>
              <a:ext uri="{FF2B5EF4-FFF2-40B4-BE49-F238E27FC236}">
                <a16:creationId xmlns:a16="http://schemas.microsoft.com/office/drawing/2014/main" id="{89D86DFD-DCF5-41C0-A27A-3C178D5BAD1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53384" y="3737363"/>
            <a:ext cx="3582482" cy="307777"/>
          </a:xfrm>
        </p:spPr>
        <p:txBody>
          <a:bodyPr vert="horz" wrap="square" lIns="0" tIns="0" rIns="0" bIns="0" rtlCol="0" anchor="t">
            <a:spAutoFit/>
          </a:bodyPr>
          <a:lstStyle>
            <a:lvl1pPr marL="342900" indent="-342900">
              <a:buNone/>
              <a:defRPr lang="de-DE" sz="2000" b="1" cap="all" baseline="0" smtClean="0">
                <a:solidFill>
                  <a:schemeClr val="bg1">
                    <a:alpha val="8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de-DE"/>
            </a:lvl5pPr>
          </a:lstStyle>
          <a:p>
            <a:pPr marL="342900" lvl="0" indent="-342900">
              <a:lnSpc>
                <a:spcPct val="100000"/>
              </a:lnSpc>
              <a:spcBef>
                <a:spcPct val="0"/>
              </a:spcBef>
            </a:pPr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407579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seite klassi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50863" y="3734512"/>
            <a:ext cx="7958137" cy="430887"/>
          </a:xfrm>
        </p:spPr>
        <p:txBody>
          <a:bodyPr wrap="square" anchor="ctr">
            <a:noAutofit/>
          </a:bodyPr>
          <a:lstStyle>
            <a:lvl1pPr marL="723900" indent="-723900">
              <a:defRPr sz="2800" b="0" cap="none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01	</a:t>
            </a:r>
            <a:r>
              <a:rPr lang="de-DE" dirty="0" err="1"/>
              <a:t>Lorem</a:t>
            </a:r>
            <a:r>
              <a:rPr lang="de-DE" dirty="0"/>
              <a:t> </a:t>
            </a:r>
            <a:r>
              <a:rPr lang="de-DE" dirty="0" err="1"/>
              <a:t>ipsum</a:t>
            </a:r>
            <a:r>
              <a:rPr lang="de-DE" dirty="0"/>
              <a:t> </a:t>
            </a:r>
            <a:r>
              <a:rPr lang="de-DE" dirty="0" err="1"/>
              <a:t>dolor</a:t>
            </a:r>
            <a:r>
              <a:rPr lang="de-DE" dirty="0"/>
              <a:t> </a:t>
            </a:r>
            <a:r>
              <a:rPr lang="de-DE" dirty="0" err="1"/>
              <a:t>sit</a:t>
            </a:r>
            <a:r>
              <a:rPr lang="de-DE" dirty="0"/>
              <a:t> </a:t>
            </a:r>
            <a:r>
              <a:rPr lang="de-DE" dirty="0" err="1"/>
              <a:t>amet</a:t>
            </a:r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7D4BBF1-C81B-4780-9B7A-38C0F564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25.08.2020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0867DA8-6683-4DD4-AB29-4ABF7D037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Titel der Präsentation - über Einfügen in Kopf- und Fußzeile eintragen  |  www.ecogood.org  |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BF4623D-D339-47A2-A9D8-654F61DCE9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7" name="Grafik 2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F5A5637-A586-48EF-9F08-5A443C9CE27A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>
            <a:off x="620924" y="5967317"/>
            <a:ext cx="626365" cy="1184150"/>
          </a:xfrm>
          <a:prstGeom prst="rect">
            <a:avLst/>
          </a:prstGeom>
        </p:spPr>
      </p:pic>
      <p:pic>
        <p:nvPicPr>
          <p:cNvPr id="28" name="Grafik 27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B502089-ED22-4A32-9989-6E7D6D0C3105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1067440" y="5801954"/>
            <a:ext cx="900686" cy="964694"/>
          </a:xfrm>
          <a:prstGeom prst="rect">
            <a:avLst/>
          </a:prstGeom>
        </p:spPr>
      </p:pic>
      <p:pic>
        <p:nvPicPr>
          <p:cNvPr id="30" name="Grafik 2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686E57-CA7C-444E-9C6B-F99D287A8DD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18087032">
            <a:off x="305947" y="4413682"/>
            <a:ext cx="357417" cy="675700"/>
          </a:xfrm>
          <a:prstGeom prst="rect">
            <a:avLst/>
          </a:prstGeom>
        </p:spPr>
      </p:pic>
      <p:pic>
        <p:nvPicPr>
          <p:cNvPr id="32" name="Grafik 31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19961748-65FE-4964-A798-72FD1E7C65FD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2413892">
            <a:off x="3905231" y="5970507"/>
            <a:ext cx="383567" cy="725138"/>
          </a:xfrm>
          <a:prstGeom prst="rect">
            <a:avLst/>
          </a:prstGeom>
        </p:spPr>
      </p:pic>
      <p:pic>
        <p:nvPicPr>
          <p:cNvPr id="35" name="Grafik 34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DFDBA66B-40C9-4DCE-92E7-F73A5E0DEB0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2878683">
            <a:off x="2256109" y="4414983"/>
            <a:ext cx="553535" cy="592872"/>
          </a:xfrm>
          <a:prstGeom prst="rect">
            <a:avLst/>
          </a:prstGeom>
        </p:spPr>
      </p:pic>
      <p:pic>
        <p:nvPicPr>
          <p:cNvPr id="37" name="Grafik 36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B2622807-8073-445E-BE00-21D1A539CE7D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20110060">
            <a:off x="1226847" y="5042695"/>
            <a:ext cx="553535" cy="592872"/>
          </a:xfrm>
          <a:prstGeom prst="rect">
            <a:avLst/>
          </a:prstGeom>
        </p:spPr>
      </p:pic>
      <p:pic>
        <p:nvPicPr>
          <p:cNvPr id="41" name="Grafik 40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72CD6802-42AE-4C51-BA4C-1A7AD6064BF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1990230" y="2381808"/>
            <a:ext cx="760485" cy="814530"/>
          </a:xfrm>
          <a:prstGeom prst="rect">
            <a:avLst/>
          </a:prstGeom>
        </p:spPr>
      </p:pic>
      <p:pic>
        <p:nvPicPr>
          <p:cNvPr id="42" name="Grafik 41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473E8CE6-7FE8-4E68-B4AD-8412AD43167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16994660">
            <a:off x="-284634" y="5856397"/>
            <a:ext cx="712693" cy="763341"/>
          </a:xfrm>
          <a:prstGeom prst="rect">
            <a:avLst/>
          </a:prstGeom>
        </p:spPr>
      </p:pic>
      <p:pic>
        <p:nvPicPr>
          <p:cNvPr id="46" name="Grafik 45" descr="Ein Bild, das Objekt, Ball, Schild, Baseball enthält.&#10;&#10;Automatisch generierte Beschreibung">
            <a:extLst>
              <a:ext uri="{FF2B5EF4-FFF2-40B4-BE49-F238E27FC236}">
                <a16:creationId xmlns:a16="http://schemas.microsoft.com/office/drawing/2014/main" id="{86336296-BA56-4C1E-A373-91841D27381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 rot="2878683">
            <a:off x="2460274" y="5682834"/>
            <a:ext cx="553535" cy="592872"/>
          </a:xfrm>
          <a:prstGeom prst="rect">
            <a:avLst/>
          </a:prstGeom>
        </p:spPr>
      </p:pic>
      <p:pic>
        <p:nvPicPr>
          <p:cNvPr id="47" name="Grafik 46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778F8C5F-C2AC-4D0B-801A-22B4AA5FD35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18917423">
            <a:off x="671753" y="5050321"/>
            <a:ext cx="484919" cy="916744"/>
          </a:xfrm>
          <a:prstGeom prst="rect">
            <a:avLst/>
          </a:prstGeom>
        </p:spPr>
      </p:pic>
      <p:pic>
        <p:nvPicPr>
          <p:cNvPr id="48" name="Grafik 47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F94A7E31-2C7F-42F5-96F2-365692E6F65C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3176488">
            <a:off x="2026798" y="5086475"/>
            <a:ext cx="265480" cy="501893"/>
          </a:xfrm>
          <a:prstGeom prst="rect">
            <a:avLst/>
          </a:prstGeom>
        </p:spPr>
      </p:pic>
      <p:pic>
        <p:nvPicPr>
          <p:cNvPr id="49" name="Grafik 48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B34A579C-F7E4-4925-933D-4D141FD4396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gray">
          <a:xfrm rot="19426172">
            <a:off x="2957561" y="5241925"/>
            <a:ext cx="317450" cy="600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16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ischenseite grü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736DB7D4-FFCB-4AA3-880C-E8294D60C016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3" y="1510651"/>
            <a:ext cx="7958137" cy="430887"/>
          </a:xfrm>
        </p:spPr>
        <p:txBody>
          <a:bodyPr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Kapiteltext</a:t>
            </a:r>
          </a:p>
        </p:txBody>
      </p: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54A5EFBF-0354-4702-B834-3FC0017D3A8D}"/>
              </a:ext>
            </a:extLst>
          </p:cNvPr>
          <p:cNvGrpSpPr/>
          <p:nvPr userDrawn="1"/>
        </p:nvGrpSpPr>
        <p:grpSpPr bwMode="grayWhite">
          <a:xfrm rot="197831">
            <a:off x="-1193959" y="4008075"/>
            <a:ext cx="4267686" cy="3545540"/>
            <a:chOff x="4530479" y="-363690"/>
            <a:chExt cx="4274957" cy="3551581"/>
          </a:xfrm>
        </p:grpSpPr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0C39EF2C-B4B5-4298-9987-0D1449579A9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White"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9B8FD7-A9E5-44AB-B855-3DBB062E55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White"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55" name="Grafik 5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71588F9E-5CF2-47DE-B55C-6BBC780D6F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White"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56" name="Grafik 5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E53833B-D73D-4CA9-92F1-8CE3A40A0D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White"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57" name="Grafik 5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F146B86-D891-4275-A596-08CCEB4058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White"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58" name="Grafik 5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7481578-675A-4153-A0B4-45F6E5C820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White"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59" name="Grafik 5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1BEC2FD-4175-43CC-8163-3EA1B7A46D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 bwMode="grayWhite"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B1A6007-5E76-427C-B82C-D3BA5D5927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White"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C81D25D-1945-4624-AAA8-2E653AA61B5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White"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A3B6032E-C736-43E2-9A08-7034ED4B35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White"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63" name="Grafik 6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83F18F9-6D73-404A-B312-48E0D10DCE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White"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64" name="Grafik 6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3A7D3085-A248-4639-BD7F-CD477EC681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White"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65" name="Grafik 6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A4F67A2-1F80-4F12-B8EB-B3AF45D6952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White"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66" name="Grafik 6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C91B155-2CFF-4766-9A29-9AAD0EF8738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White"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67" name="Grafik 6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370234E3-A38D-41A5-A6C8-FF04B1B65D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White"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68" name="Grafik 6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9BFA5AE-B220-4D69-B506-103F9EFE6A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 bwMode="grayWhite"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wrap="none">
            <a:spAutoFit/>
          </a:bodyPr>
          <a:lstStyle>
            <a:lvl1pPr marL="0" indent="0">
              <a:spcBef>
                <a:spcPts val="0"/>
              </a:spcBef>
              <a:buNone/>
              <a:defRPr sz="1400" b="1" cap="all" baseline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lvl="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3875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seite violet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7CD5D9C9-AA78-4C24-B476-383E840305CF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rgbClr val="009DA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3" y="1510651"/>
            <a:ext cx="7958137" cy="430887"/>
          </a:xfrm>
        </p:spPr>
        <p:txBody>
          <a:bodyPr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Kapiteltext</a:t>
            </a:r>
          </a:p>
        </p:txBody>
      </p: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54A5EFBF-0354-4702-B834-3FC0017D3A8D}"/>
              </a:ext>
            </a:extLst>
          </p:cNvPr>
          <p:cNvGrpSpPr/>
          <p:nvPr userDrawn="1"/>
        </p:nvGrpSpPr>
        <p:grpSpPr>
          <a:xfrm rot="2159476">
            <a:off x="8014087" y="4234237"/>
            <a:ext cx="5450676" cy="4528354"/>
            <a:chOff x="4530479" y="-363690"/>
            <a:chExt cx="4274957" cy="3551581"/>
          </a:xfrm>
        </p:grpSpPr>
        <p:pic>
          <p:nvPicPr>
            <p:cNvPr id="53" name="Grafik 5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0C39EF2C-B4B5-4298-9987-0D1449579A9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54" name="Grafik 5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C9B8FD7-A9E5-44AB-B855-3DBB062E55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55" name="Grafik 5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71588F9E-5CF2-47DE-B55C-6BBC780D6F0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56" name="Grafik 5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5E53833B-D73D-4CA9-92F1-8CE3A40A0DE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57" name="Grafik 5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F146B86-D891-4275-A596-08CCEB4058A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58" name="Grafik 5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7481578-675A-4153-A0B4-45F6E5C820B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59" name="Grafik 5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A1BEC2FD-4175-43CC-8163-3EA1B7A46D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60" name="Grafik 5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B1A6007-5E76-427C-B82C-D3BA5D59277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61" name="Grafik 6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FC81D25D-1945-4624-AAA8-2E653AA61B5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62" name="Grafik 6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A3B6032E-C736-43E2-9A08-7034ED4B35D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63" name="Grafik 6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83F18F9-6D73-404A-B312-48E0D10DCEF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64" name="Grafik 6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3A7D3085-A248-4639-BD7F-CD477EC681D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65" name="Grafik 6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5A4F67A2-1F80-4F12-B8EB-B3AF45D6952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66" name="Grafik 65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7C91B155-2CFF-4766-9A29-9AAD0EF8738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67" name="Grafik 66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370234E3-A38D-41A5-A6C8-FF04B1B65DA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68" name="Grafik 67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09BFA5AE-B220-4D69-B506-103F9EFE6A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vert="horz" wrap="none" lIns="0" tIns="0" rIns="0" bIns="0" rtlCol="0">
            <a:spAutoFit/>
          </a:bodyPr>
          <a:lstStyle>
            <a:lvl1pPr marL="0" indent="0">
              <a:spcBef>
                <a:spcPts val="0"/>
              </a:spcBef>
              <a:buNone/>
              <a:defRPr lang="de-DE" sz="1400" b="1" cap="all" baseline="0" dirty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133390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seite bl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FC0F8317-7F83-4193-B920-9676537F8DD7}"/>
              </a:ext>
            </a:extLst>
          </p:cNvPr>
          <p:cNvSpPr/>
          <p:nvPr userDrawn="1"/>
        </p:nvSpPr>
        <p:spPr bwMode="white">
          <a:xfrm>
            <a:off x="126383" y="126382"/>
            <a:ext cx="11939236" cy="66052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3" y="1510651"/>
            <a:ext cx="7958137" cy="430887"/>
          </a:xfrm>
        </p:spPr>
        <p:txBody>
          <a:bodyPr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Kapiteltext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vert="horz" wrap="none" lIns="0" tIns="0" rIns="0" bIns="0" rtlCol="0">
            <a:spAutoFit/>
          </a:bodyPr>
          <a:lstStyle>
            <a:lvl1pPr marL="0" indent="0">
              <a:spcBef>
                <a:spcPts val="0"/>
              </a:spcBef>
              <a:buNone/>
              <a:defRPr lang="de-DE" sz="1400" b="1" cap="all" baseline="0" dirty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TEXT</a:t>
            </a:r>
          </a:p>
        </p:txBody>
      </p: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AE4A801E-2451-4154-85DE-2FFB7DCC8FF6}"/>
              </a:ext>
            </a:extLst>
          </p:cNvPr>
          <p:cNvGrpSpPr/>
          <p:nvPr userDrawn="1"/>
        </p:nvGrpSpPr>
        <p:grpSpPr>
          <a:xfrm rot="15262443" flipV="1">
            <a:off x="7390256" y="-572038"/>
            <a:ext cx="5450676" cy="4528354"/>
            <a:chOff x="4530479" y="-363690"/>
            <a:chExt cx="4274957" cy="3551581"/>
          </a:xfrm>
        </p:grpSpPr>
        <p:pic>
          <p:nvPicPr>
            <p:cNvPr id="43" name="Grafik 42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17E2C86F-0811-4BCB-A706-ADE1704E52E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>
              <a:off x="5237600" y="2003741"/>
              <a:ext cx="626365" cy="1184150"/>
            </a:xfrm>
            <a:prstGeom prst="rect">
              <a:avLst/>
            </a:prstGeom>
          </p:spPr>
        </p:pic>
        <p:pic>
          <p:nvPicPr>
            <p:cNvPr id="44" name="Grafik 4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B78F9726-16E4-4687-8D47-20F6968C1F6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>
              <a:off x="5778499" y="1803748"/>
              <a:ext cx="900686" cy="964694"/>
            </a:xfrm>
            <a:prstGeom prst="rect">
              <a:avLst/>
            </a:prstGeom>
          </p:spPr>
        </p:pic>
        <p:pic>
          <p:nvPicPr>
            <p:cNvPr id="45" name="Grafik 44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BF876D79-DD09-432A-9E3A-678819F288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9052274">
              <a:off x="5315119" y="1039670"/>
              <a:ext cx="482922" cy="912969"/>
            </a:xfrm>
            <a:prstGeom prst="rect">
              <a:avLst/>
            </a:prstGeom>
          </p:spPr>
        </p:pic>
        <p:pic>
          <p:nvPicPr>
            <p:cNvPr id="46" name="Grafik 45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008EAC34-27B6-4B27-87C2-BDB61768DC8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8087032">
              <a:off x="4891565" y="436973"/>
              <a:ext cx="357417" cy="675700"/>
            </a:xfrm>
            <a:prstGeom prst="rect">
              <a:avLst/>
            </a:prstGeom>
          </p:spPr>
        </p:pic>
        <p:pic>
          <p:nvPicPr>
            <p:cNvPr id="47" name="Grafik 46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4696FB51-3519-43EA-94DF-10EB4C4303F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1481701">
              <a:off x="6058858" y="108845"/>
              <a:ext cx="427737" cy="808641"/>
            </a:xfrm>
            <a:prstGeom prst="rect">
              <a:avLst/>
            </a:prstGeom>
          </p:spPr>
        </p:pic>
        <p:pic>
          <p:nvPicPr>
            <p:cNvPr id="48" name="Grafik 47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9BD6F0BA-1263-41CE-91FC-15FC0786DC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3826452">
              <a:off x="6566685" y="1049412"/>
              <a:ext cx="313883" cy="593399"/>
            </a:xfrm>
            <a:prstGeom prst="rect">
              <a:avLst/>
            </a:prstGeom>
          </p:spPr>
        </p:pic>
        <p:pic>
          <p:nvPicPr>
            <p:cNvPr id="49" name="Grafik 48" descr="Ein Bild, das Objekt, Uhr enthält.&#10;&#10;Automatisch generierte Beschreibung">
              <a:extLst>
                <a:ext uri="{FF2B5EF4-FFF2-40B4-BE49-F238E27FC236}">
                  <a16:creationId xmlns:a16="http://schemas.microsoft.com/office/drawing/2014/main" id="{D477F435-8FC8-4E4C-BE9C-81254E6A1CE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biLevel thresh="25000"/>
            </a:blip>
            <a:stretch>
              <a:fillRect/>
            </a:stretch>
          </p:blipFill>
          <p:spPr>
            <a:xfrm rot="4727722">
              <a:off x="7501823" y="-63189"/>
              <a:ext cx="550425" cy="1040584"/>
            </a:xfrm>
            <a:prstGeom prst="rect">
              <a:avLst/>
            </a:prstGeom>
          </p:spPr>
        </p:pic>
        <p:pic>
          <p:nvPicPr>
            <p:cNvPr id="50" name="Grafik 4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132BB67B-6504-4FAF-88E3-05E52B35978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0641665">
              <a:off x="5875111" y="1031633"/>
              <a:ext cx="644612" cy="690422"/>
            </a:xfrm>
            <a:prstGeom prst="rect">
              <a:avLst/>
            </a:prstGeom>
          </p:spPr>
        </p:pic>
        <p:pic>
          <p:nvPicPr>
            <p:cNvPr id="51" name="Grafik 5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4E4C5128-137B-4EB9-A152-8BB70549DCA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878683">
              <a:off x="7096983" y="648815"/>
              <a:ext cx="553535" cy="592872"/>
            </a:xfrm>
            <a:prstGeom prst="rect">
              <a:avLst/>
            </a:prstGeom>
          </p:spPr>
        </p:pic>
        <p:pic>
          <p:nvPicPr>
            <p:cNvPr id="69" name="Grafik 68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4AE4F070-0D83-43B0-ADFA-3E71577169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4639445">
              <a:off x="8232232" y="-211947"/>
              <a:ext cx="553535" cy="592872"/>
            </a:xfrm>
            <a:prstGeom prst="rect">
              <a:avLst/>
            </a:prstGeom>
          </p:spPr>
        </p:pic>
        <p:pic>
          <p:nvPicPr>
            <p:cNvPr id="70" name="Grafik 69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B1DA0DC-ADD6-48DE-A5E3-67EE24B68B9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20110060">
              <a:off x="7281900" y="-353689"/>
              <a:ext cx="553535" cy="592872"/>
            </a:xfrm>
            <a:prstGeom prst="rect">
              <a:avLst/>
            </a:prstGeom>
          </p:spPr>
        </p:pic>
        <p:pic>
          <p:nvPicPr>
            <p:cNvPr id="71" name="Grafik 70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6BADF3DE-01BE-46F0-BC9C-F8338D90607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3451917" flipH="1">
              <a:off x="5632729" y="-383358"/>
              <a:ext cx="553535" cy="592872"/>
            </a:xfrm>
            <a:prstGeom prst="rect">
              <a:avLst/>
            </a:prstGeom>
          </p:spPr>
        </p:pic>
        <p:pic>
          <p:nvPicPr>
            <p:cNvPr id="72" name="Grafik 71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E7C9810D-0393-4BA9-8549-FC05E261FD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7538370">
              <a:off x="4890417" y="-381785"/>
              <a:ext cx="553535" cy="592872"/>
            </a:xfrm>
            <a:prstGeom prst="rect">
              <a:avLst/>
            </a:prstGeom>
          </p:spPr>
        </p:pic>
        <p:pic>
          <p:nvPicPr>
            <p:cNvPr id="73" name="Grafik 72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D443057D-8792-4D47-9077-1FE74D85CAE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4019203">
              <a:off x="4541419" y="80197"/>
              <a:ext cx="307905" cy="329786"/>
            </a:xfrm>
            <a:prstGeom prst="rect">
              <a:avLst/>
            </a:prstGeom>
          </p:spPr>
        </p:pic>
        <p:pic>
          <p:nvPicPr>
            <p:cNvPr id="74" name="Grafik 73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49CC1A53-460B-4894-950D-33CECCAEF00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>
              <a:off x="6459321" y="0"/>
              <a:ext cx="760485" cy="814530"/>
            </a:xfrm>
            <a:prstGeom prst="rect">
              <a:avLst/>
            </a:prstGeom>
          </p:spPr>
        </p:pic>
        <p:pic>
          <p:nvPicPr>
            <p:cNvPr id="75" name="Grafik 74" descr="Ein Bild, das Objekt, Ball, Schild, Baseball enthält.&#10;&#10;Automatisch generierte Beschreibung">
              <a:extLst>
                <a:ext uri="{FF2B5EF4-FFF2-40B4-BE49-F238E27FC236}">
                  <a16:creationId xmlns:a16="http://schemas.microsoft.com/office/drawing/2014/main" id="{80724C48-688E-49AE-8037-EB222F97FE0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>
              <a:biLevel thresh="25000"/>
            </a:blip>
            <a:stretch>
              <a:fillRect/>
            </a:stretch>
          </p:blipFill>
          <p:spPr>
            <a:xfrm rot="16576415">
              <a:off x="5275653" y="384699"/>
              <a:ext cx="712693" cy="7633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7391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Zwischenseite belie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F3FA5694-1B4C-45CB-B2EF-8A71E05C629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289" imgH="290" progId="TCLayout.ActiveDocument.1">
                  <p:embed/>
                </p:oleObj>
              </mc:Choice>
              <mc:Fallback>
                <p:oleObj name="think-cell Folie" r:id="rId4" imgW="289" imgH="290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F3FA5694-1B4C-45CB-B2EF-8A71E05C62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 hidden="1">
            <a:extLst>
              <a:ext uri="{FF2B5EF4-FFF2-40B4-BE49-F238E27FC236}">
                <a16:creationId xmlns:a16="http://schemas.microsoft.com/office/drawing/2014/main" id="{B40C882E-7C40-498D-859B-4ECF2D87EA06}"/>
              </a:ext>
            </a:extLst>
          </p:cNvPr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224E244-F0CC-4483-A7B9-7D9ABF5861A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127000" y="127000"/>
            <a:ext cx="11938000" cy="660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4EAEF29-2880-42C9-91FC-0547F82AC0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black">
          <a:xfrm>
            <a:off x="550863" y="1510651"/>
            <a:ext cx="7958137" cy="430887"/>
          </a:xfrm>
        </p:spPr>
        <p:txBody>
          <a:bodyPr wrap="square"/>
          <a:lstStyle>
            <a:lvl1pPr marL="0" indent="0">
              <a:spcBef>
                <a:spcPts val="0"/>
              </a:spcBef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Kapiteltext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B34B000-249B-4AD9-9359-B37E57A522E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black">
          <a:xfrm>
            <a:off x="566119" y="1116951"/>
            <a:ext cx="458459" cy="218586"/>
          </a:xfrm>
        </p:spPr>
        <p:txBody>
          <a:bodyPr vert="horz" wrap="none" lIns="0" tIns="0" rIns="0" bIns="0" rtlCol="0">
            <a:spAutoFit/>
          </a:bodyPr>
          <a:lstStyle>
            <a:lvl1pPr marL="0" indent="0">
              <a:spcBef>
                <a:spcPts val="0"/>
              </a:spcBef>
              <a:buNone/>
              <a:defRPr lang="de-DE" sz="1400" b="1" cap="all" baseline="0" dirty="0"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pPr marL="270000" lvl="0" indent="-270000"/>
            <a:r>
              <a:rPr lang="de-DE" dirty="0"/>
              <a:t>TEXT</a:t>
            </a:r>
          </a:p>
        </p:txBody>
      </p:sp>
    </p:spTree>
    <p:extLst>
      <p:ext uri="{BB962C8B-B14F-4D97-AF65-F5344CB8AC3E}">
        <p14:creationId xmlns:p14="http://schemas.microsoft.com/office/powerpoint/2010/main" val="2606931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kt 11" hidden="1">
            <a:extLst>
              <a:ext uri="{FF2B5EF4-FFF2-40B4-BE49-F238E27FC236}">
                <a16:creationId xmlns:a16="http://schemas.microsoft.com/office/drawing/2014/main" id="{6CF2A001-87C9-4E37-BA70-5DC75C8FA1A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3" imgW="289" imgH="290" progId="TCLayout.ActiveDocument.1">
                  <p:embed/>
                </p:oleObj>
              </mc:Choice>
              <mc:Fallback>
                <p:oleObj name="think-cell Folie" r:id="rId23" imgW="289" imgH="290" progId="TCLayout.ActiveDocument.1">
                  <p:embed/>
                  <p:pic>
                    <p:nvPicPr>
                      <p:cNvPr id="12" name="Objekt 11" hidden="1">
                        <a:extLst>
                          <a:ext uri="{FF2B5EF4-FFF2-40B4-BE49-F238E27FC236}">
                            <a16:creationId xmlns:a16="http://schemas.microsoft.com/office/drawing/2014/main" id="{6CF2A001-87C9-4E37-BA70-5DC75C8FA1A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hteck 12" hidden="1">
            <a:extLst>
              <a:ext uri="{FF2B5EF4-FFF2-40B4-BE49-F238E27FC236}">
                <a16:creationId xmlns:a16="http://schemas.microsoft.com/office/drawing/2014/main" id="{A4EB1D57-3839-427E-B9A7-96F1F9806753}"/>
              </a:ext>
            </a:extLst>
          </p:cNvPr>
          <p:cNvSpPr/>
          <p:nvPr userDrawn="1">
            <p:custDataLst>
              <p:tags r:id="rId2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BE67A73-936A-46ED-A5EB-03843D6CB3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8902066" y="6533880"/>
            <a:ext cx="2273058" cy="13849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Titel der Präsentation - über Einfügen in Kopf- und Fußzeile eintragen  |  www.ecogood.org  |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94FCB01-7377-4F58-99CE-3E153DDCA8F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550863" y="463698"/>
            <a:ext cx="7958137" cy="36933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309200E-0F70-4DF9-A238-96674C1BACAE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550863" y="1520824"/>
            <a:ext cx="7958137" cy="47529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049208-D8FB-43E6-BD76-3AF4C8CC7D94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550863" y="6533880"/>
            <a:ext cx="577081" cy="138499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25.08.2020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2F63F0D-AB09-461D-8024-2C8D035D82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1258467" y="6533880"/>
            <a:ext cx="338138" cy="138499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900" b="1">
                <a:solidFill>
                  <a:schemeClr val="tx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6A9DCB5-B3F8-4C5F-8A04-2839B3CDE4F1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de-DE" sz="900" b="1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Grafik 9" descr="Ein Bild, das Objekt, Uhr enthält.&#10;&#10;Automatisch generierte Beschreibung">
            <a:extLst>
              <a:ext uri="{FF2B5EF4-FFF2-40B4-BE49-F238E27FC236}">
                <a16:creationId xmlns:a16="http://schemas.microsoft.com/office/drawing/2014/main" id="{0A1FD07C-28F4-4011-82F2-29DAECF91591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 bwMode="gray">
          <a:xfrm>
            <a:off x="11596688" y="6322167"/>
            <a:ext cx="449345" cy="461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563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10000"/>
        </a:lnSpc>
        <a:spcBef>
          <a:spcPts val="12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54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81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0795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50000" indent="-270000" algn="l" defTabSz="914400" rtl="0" eaLnBrk="1" latinLnBrk="0" hangingPunct="1">
        <a:lnSpc>
          <a:spcPct val="11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7">
          <p15:clr>
            <a:srgbClr val="A4A3A4"/>
          </p15:clr>
        </p15:guide>
        <p15:guide id="2" orient="horz" pos="958">
          <p15:clr>
            <a:srgbClr val="A4A3A4"/>
          </p15:clr>
        </p15:guide>
        <p15:guide id="3" orient="horz" pos="3952">
          <p15:clr>
            <a:srgbClr val="A4A3A4"/>
          </p15:clr>
        </p15:guide>
        <p15:guide id="4" pos="7333">
          <p15:clr>
            <a:srgbClr val="A4A3A4"/>
          </p15:clr>
        </p15:guide>
        <p15:guide id="5" pos="5360">
          <p15:clr>
            <a:srgbClr val="A4A3A4"/>
          </p15:clr>
        </p15:guide>
        <p15:guide id="6" pos="5541">
          <p15:clr>
            <a:srgbClr val="A4A3A4"/>
          </p15:clr>
        </p15:guide>
        <p15:guide id="7" pos="3749">
          <p15:clr>
            <a:srgbClr val="A4A3A4"/>
          </p15:clr>
        </p15:guide>
        <p15:guide id="8" pos="393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emf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1.bin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28B9F35E-1F52-486B-A428-4E076B94F0A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5" imgW="289" imgH="290" progId="TCLayout.ActiveDocument.1">
                  <p:embed/>
                </p:oleObj>
              </mc:Choice>
              <mc:Fallback>
                <p:oleObj name="think-cell Folie" r:id="rId5" imgW="289" imgH="290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28B9F35E-1F52-486B-A428-4E076B94F0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hteck 29" hidden="1">
            <a:extLst>
              <a:ext uri="{FF2B5EF4-FFF2-40B4-BE49-F238E27FC236}">
                <a16:creationId xmlns:a16="http://schemas.microsoft.com/office/drawing/2014/main" id="{DE6B9C42-F7EE-4C27-B80A-FF424D33E5E3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4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Titel 15">
            <a:extLst>
              <a:ext uri="{FF2B5EF4-FFF2-40B4-BE49-F238E27FC236}">
                <a16:creationId xmlns:a16="http://schemas.microsoft.com/office/drawing/2014/main" id="{F8011244-0723-43C3-88AF-94D855C0A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1510651"/>
            <a:ext cx="7958137" cy="2154436"/>
          </a:xfrm>
        </p:spPr>
        <p:txBody>
          <a:bodyPr/>
          <a:lstStyle/>
          <a:p>
            <a:r>
              <a:rPr lang="de-DE" dirty="0"/>
              <a:t>Breaktime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 err="1"/>
              <a:t>We</a:t>
            </a:r>
            <a:r>
              <a:rPr lang="de-DE" dirty="0"/>
              <a:t> will </a:t>
            </a:r>
            <a:r>
              <a:rPr lang="de-DE" dirty="0" err="1"/>
              <a:t>continue</a:t>
            </a:r>
            <a:r>
              <a:rPr lang="de-DE" dirty="0"/>
              <a:t> </a:t>
            </a:r>
            <a:r>
              <a:rPr lang="de-DE"/>
              <a:t>at 17:45 </a:t>
            </a:r>
            <a:r>
              <a:rPr lang="de-DE" dirty="0"/>
              <a:t>CET</a:t>
            </a:r>
          </a:p>
        </p:txBody>
      </p:sp>
      <p:sp>
        <p:nvSpPr>
          <p:cNvPr id="17" name="Untertitel 16">
            <a:extLst>
              <a:ext uri="{FF2B5EF4-FFF2-40B4-BE49-F238E27FC236}">
                <a16:creationId xmlns:a16="http://schemas.microsoft.com/office/drawing/2014/main" id="{3C6C2D96-7DDD-46EF-8929-8E7AF256B0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6119" y="1116951"/>
            <a:ext cx="3991798" cy="218586"/>
          </a:xfrm>
        </p:spPr>
        <p:txBody>
          <a:bodyPr/>
          <a:lstStyle/>
          <a:p>
            <a:r>
              <a:rPr lang="de-DE" dirty="0"/>
              <a:t>Conference &amp; </a:t>
            </a:r>
            <a:r>
              <a:rPr lang="de-DE" dirty="0" err="1"/>
              <a:t>Delegates</a:t>
            </a:r>
            <a:r>
              <a:rPr lang="de-DE" dirty="0"/>
              <a:t> Assembly ‘24</a:t>
            </a:r>
          </a:p>
        </p:txBody>
      </p:sp>
      <p:grpSp>
        <p:nvGrpSpPr>
          <p:cNvPr id="9" name="Gruppieren 8"/>
          <p:cNvGrpSpPr/>
          <p:nvPr/>
        </p:nvGrpSpPr>
        <p:grpSpPr>
          <a:xfrm>
            <a:off x="3846350" y="1510651"/>
            <a:ext cx="1367161" cy="1367161"/>
            <a:chOff x="6613864" y="2175029"/>
            <a:chExt cx="1367161" cy="1367161"/>
          </a:xfrm>
        </p:grpSpPr>
        <p:sp>
          <p:nvSpPr>
            <p:cNvPr id="3" name="Ellipse 2"/>
            <p:cNvSpPr/>
            <p:nvPr/>
          </p:nvSpPr>
          <p:spPr>
            <a:xfrm>
              <a:off x="6613864" y="2175029"/>
              <a:ext cx="1367161" cy="1367161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ctr"/>
            <a:lstStyle/>
            <a:p>
              <a:pPr algn="ctr"/>
              <a:endParaRPr lang="de-DE" sz="1400">
                <a:solidFill>
                  <a:schemeClr val="tx2"/>
                </a:solidFill>
              </a:endParaRPr>
            </a:p>
          </p:txBody>
        </p:sp>
        <p:cxnSp>
          <p:nvCxnSpPr>
            <p:cNvPr id="6" name="Gerader Verbinder 5"/>
            <p:cNvCxnSpPr/>
            <p:nvPr/>
          </p:nvCxnSpPr>
          <p:spPr>
            <a:xfrm>
              <a:off x="7173153" y="2550299"/>
              <a:ext cx="0" cy="665825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/>
            <p:cNvCxnSpPr/>
            <p:nvPr/>
          </p:nvCxnSpPr>
          <p:spPr>
            <a:xfrm>
              <a:off x="7405452" y="2550299"/>
              <a:ext cx="0" cy="665825"/>
            </a:xfrm>
            <a:prstGeom prst="line">
              <a:avLst/>
            </a:prstGeom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Grafik 1">
            <a:extLst>
              <a:ext uri="{FF2B5EF4-FFF2-40B4-BE49-F238E27FC236}">
                <a16:creationId xmlns:a16="http://schemas.microsoft.com/office/drawing/2014/main" id="{05706A7A-67BB-9A85-E10B-025667BE89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73509" y="235529"/>
            <a:ext cx="2422703" cy="206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216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C4GqsELbc3Y_FaMy_uskg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1jDD9VtzFZPP1EwPiBQdw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W07P2PzeG5RAaq6h5m7D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JjIXSr1qKsDBacLja.m9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LhmpqjUh9iNXuk041ksk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2_Office">
  <a:themeElements>
    <a:clrScheme name="Benutzerdefiniert 73">
      <a:dk1>
        <a:srgbClr val="5A5A5A"/>
      </a:dk1>
      <a:lt1>
        <a:sysClr val="window" lastClr="FFFFFF"/>
      </a:lt1>
      <a:dk2>
        <a:srgbClr val="000000"/>
      </a:dk2>
      <a:lt2>
        <a:srgbClr val="DCDCDC"/>
      </a:lt2>
      <a:accent1>
        <a:srgbClr val="889E33"/>
      </a:accent1>
      <a:accent2>
        <a:srgbClr val="009DA5"/>
      </a:accent2>
      <a:accent3>
        <a:srgbClr val="BFBFBF"/>
      </a:accent3>
      <a:accent4>
        <a:srgbClr val="392B49"/>
      </a:accent4>
      <a:accent5>
        <a:srgbClr val="0F1A3D"/>
      </a:accent5>
      <a:accent6>
        <a:srgbClr val="EEECDE"/>
      </a:accent6>
      <a:hlink>
        <a:srgbClr val="000000"/>
      </a:hlink>
      <a:folHlink>
        <a:srgbClr val="000000"/>
      </a:folHlink>
    </a:clrScheme>
    <a:fontScheme name="SZZ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accent3"/>
          </a:solidFill>
        </a:ln>
      </a:spPr>
      <a:bodyPr lIns="108000" tIns="108000" rIns="108000" bIns="108000" rtlCol="0" anchor="ctr"/>
      <a:lstStyle>
        <a:defPPr algn="ctr">
          <a:defRPr sz="1400" smtClean="0">
            <a:solidFill>
              <a:schemeClr val="tx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algn="l">
          <a:defRPr sz="1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DD8F73B0-69D9-4BAF-8291-1A36C101F89B}" vid="{BB0C449E-2BE9-41AC-ADEC-5B60C0C69C23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Breitbild</PresentationFormat>
  <Paragraphs>2</Paragraphs>
  <Slides>1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Wingdings</vt:lpstr>
      <vt:lpstr>2_Office</vt:lpstr>
      <vt:lpstr>think-cell Folie</vt:lpstr>
      <vt:lpstr>Breaktime    We will continue at 17:45 CET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Breaktime  Will be back at 8:30pm (CET)</dc:title>
  <dc:creator>Daniela</dc:creator>
  <cp:lastModifiedBy>Daniela von Pfuhlstein</cp:lastModifiedBy>
  <cp:revision>7</cp:revision>
  <dcterms:created xsi:type="dcterms:W3CDTF">2023-10-18T17:30:38Z</dcterms:created>
  <dcterms:modified xsi:type="dcterms:W3CDTF">2024-06-22T15:20:17Z</dcterms:modified>
</cp:coreProperties>
</file>