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sldIdLst>
    <p:sldId id="287" r:id="rId2"/>
    <p:sldId id="274" r:id="rId3"/>
    <p:sldId id="283" r:id="rId4"/>
    <p:sldId id="276" r:id="rId5"/>
    <p:sldId id="277" r:id="rId6"/>
    <p:sldId id="288" r:id="rId7"/>
    <p:sldId id="284" r:id="rId8"/>
    <p:sldId id="285" r:id="rId9"/>
    <p:sldId id="281" r:id="rId10"/>
    <p:sldId id="267" r:id="rId11"/>
    <p:sldId id="268" r:id="rId12"/>
    <p:sldId id="279" r:id="rId13"/>
    <p:sldId id="282" r:id="rId14"/>
    <p:sldId id="271" r:id="rId15"/>
  </p:sldIdLst>
  <p:sldSz cx="12192000" cy="6858000"/>
  <p:notesSz cx="6797675" cy="9928225"/>
  <p:custDataLst>
    <p:tags r:id="rId17"/>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F6F6"/>
    <a:srgbClr val="641A00"/>
    <a:srgbClr val="68BF45"/>
    <a:srgbClr val="57A639"/>
    <a:srgbClr val="00BB2D"/>
    <a:srgbClr val="F3DA0B"/>
    <a:srgbClr val="D53032"/>
    <a:srgbClr val="FAAB21"/>
    <a:srgbClr val="FF6961"/>
    <a:srgbClr val="FF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78" autoAdjust="0"/>
    <p:restoredTop sz="95268" autoAdjust="0"/>
  </p:normalViewPr>
  <p:slideViewPr>
    <p:cSldViewPr snapToGrid="0" snapToObjects="1" showGuides="1">
      <p:cViewPr varScale="1">
        <p:scale>
          <a:sx n="111" d="100"/>
          <a:sy n="111" d="100"/>
        </p:scale>
        <p:origin x="248" y="744"/>
      </p:cViewPr>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62" d="100"/>
          <a:sy n="62" d="100"/>
        </p:scale>
        <p:origin x="2862"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8DD730-AF5E-1D40-9CE4-F09E0DEF19AE}" type="doc">
      <dgm:prSet loTypeId="urn:microsoft.com/office/officeart/2005/8/layout/vList3" loCatId="" qsTypeId="urn:microsoft.com/office/officeart/2005/8/quickstyle/simple1" qsCatId="simple" csTypeId="urn:microsoft.com/office/officeart/2005/8/colors/accent2_2" csCatId="accent2" phldr="1"/>
      <dgm:spPr/>
      <dgm:t>
        <a:bodyPr/>
        <a:lstStyle/>
        <a:p>
          <a:endParaRPr lang="en-US"/>
        </a:p>
      </dgm:t>
    </dgm:pt>
    <dgm:pt modelId="{5EE1A499-9D19-024F-BBCD-F4745BF2CF69}">
      <dgm:prSet phldrT="[Text]" custT="1"/>
      <dgm:spPr/>
      <dgm:t>
        <a:bodyPr lIns="432000"/>
        <a:lstStyle/>
        <a:p>
          <a:pPr algn="l"/>
          <a:r>
            <a:rPr lang="en-US" sz="1800" dirty="0"/>
            <a:t>2013 Innsbruck</a:t>
          </a:r>
        </a:p>
      </dgm:t>
    </dgm:pt>
    <dgm:pt modelId="{8EA43567-C38E-BE4B-8E2D-369FAF8FE0AF}" type="parTrans" cxnId="{C842B0D6-B697-7B42-B973-2CBE621E61D4}">
      <dgm:prSet/>
      <dgm:spPr/>
      <dgm:t>
        <a:bodyPr/>
        <a:lstStyle/>
        <a:p>
          <a:endParaRPr lang="en-US"/>
        </a:p>
      </dgm:t>
    </dgm:pt>
    <dgm:pt modelId="{CA57CECA-CAA6-CA41-9E30-8CD0F5756350}" type="sibTrans" cxnId="{C842B0D6-B697-7B42-B973-2CBE621E61D4}">
      <dgm:prSet/>
      <dgm:spPr/>
      <dgm:t>
        <a:bodyPr/>
        <a:lstStyle/>
        <a:p>
          <a:endParaRPr lang="en-US"/>
        </a:p>
      </dgm:t>
    </dgm:pt>
    <dgm:pt modelId="{3C7CEA00-FD4F-BB44-BD1B-213EB98FB867}">
      <dgm:prSet phldrT="[Text]" custT="1"/>
      <dgm:spPr/>
      <dgm:t>
        <a:bodyPr lIns="432000"/>
        <a:lstStyle/>
        <a:p>
          <a:pPr algn="l"/>
          <a:r>
            <a:rPr lang="en-US" sz="1800" dirty="0"/>
            <a:t>2014 Munich</a:t>
          </a:r>
        </a:p>
      </dgm:t>
    </dgm:pt>
    <dgm:pt modelId="{07604A82-0FFB-2740-90B5-C723162B53AC}" type="parTrans" cxnId="{A01879BD-C902-664F-B391-3D6F149DAF4C}">
      <dgm:prSet/>
      <dgm:spPr/>
      <dgm:t>
        <a:bodyPr/>
        <a:lstStyle/>
        <a:p>
          <a:endParaRPr lang="en-US"/>
        </a:p>
      </dgm:t>
    </dgm:pt>
    <dgm:pt modelId="{3EC4A3A4-4BEE-FD43-84AA-61C5B1A31A64}" type="sibTrans" cxnId="{A01879BD-C902-664F-B391-3D6F149DAF4C}">
      <dgm:prSet/>
      <dgm:spPr/>
      <dgm:t>
        <a:bodyPr/>
        <a:lstStyle/>
        <a:p>
          <a:endParaRPr lang="en-US"/>
        </a:p>
      </dgm:t>
    </dgm:pt>
    <dgm:pt modelId="{3F89A0C8-ABEA-6943-9C11-411704339F72}">
      <dgm:prSet phldrT="[Text]" custT="1"/>
      <dgm:spPr/>
      <dgm:t>
        <a:bodyPr lIns="432000"/>
        <a:lstStyle/>
        <a:p>
          <a:pPr algn="l"/>
          <a:r>
            <a:rPr lang="en-US" sz="1800" dirty="0"/>
            <a:t>2015 Munich</a:t>
          </a:r>
        </a:p>
      </dgm:t>
    </dgm:pt>
    <dgm:pt modelId="{52E6982A-31DC-9A40-8E26-8018746D04B5}" type="parTrans" cxnId="{42B063A7-BAAF-574C-95CF-DB35CB1ACCA6}">
      <dgm:prSet/>
      <dgm:spPr/>
      <dgm:t>
        <a:bodyPr/>
        <a:lstStyle/>
        <a:p>
          <a:endParaRPr lang="en-US"/>
        </a:p>
      </dgm:t>
    </dgm:pt>
    <dgm:pt modelId="{851BD11B-9756-4C4A-A0D2-5FDF3699F0F4}" type="sibTrans" cxnId="{42B063A7-BAAF-574C-95CF-DB35CB1ACCA6}">
      <dgm:prSet/>
      <dgm:spPr/>
      <dgm:t>
        <a:bodyPr/>
        <a:lstStyle/>
        <a:p>
          <a:endParaRPr lang="en-US"/>
        </a:p>
      </dgm:t>
    </dgm:pt>
    <dgm:pt modelId="{F85376C1-B33D-C54F-AA64-508E67F4006A}">
      <dgm:prSet phldrT="[Text]" custT="1"/>
      <dgm:spPr/>
      <dgm:t>
        <a:bodyPr lIns="432000"/>
        <a:lstStyle/>
        <a:p>
          <a:pPr algn="l"/>
          <a:r>
            <a:rPr lang="en-US" sz="1800" dirty="0"/>
            <a:t>2016 Barcelona</a:t>
          </a:r>
        </a:p>
      </dgm:t>
    </dgm:pt>
    <dgm:pt modelId="{40A47540-3E70-374F-B0D1-9F1CB8D56196}" type="parTrans" cxnId="{12FF0F8A-C1D1-4044-B408-8CA44DF498DF}">
      <dgm:prSet/>
      <dgm:spPr/>
      <dgm:t>
        <a:bodyPr/>
        <a:lstStyle/>
        <a:p>
          <a:endParaRPr lang="en-US"/>
        </a:p>
      </dgm:t>
    </dgm:pt>
    <dgm:pt modelId="{09190ED1-95C6-9B42-A3F3-FA76A6B4FF27}" type="sibTrans" cxnId="{12FF0F8A-C1D1-4044-B408-8CA44DF498DF}">
      <dgm:prSet/>
      <dgm:spPr/>
      <dgm:t>
        <a:bodyPr/>
        <a:lstStyle/>
        <a:p>
          <a:endParaRPr lang="en-US"/>
        </a:p>
      </dgm:t>
    </dgm:pt>
    <dgm:pt modelId="{DCE11638-0D8E-1843-AC5E-2BD96F23DE75}">
      <dgm:prSet custT="1"/>
      <dgm:spPr/>
      <dgm:t>
        <a:bodyPr lIns="432000"/>
        <a:lstStyle/>
        <a:p>
          <a:pPr algn="l"/>
          <a:r>
            <a:rPr lang="en-US" sz="1800" dirty="0"/>
            <a:t>2017  Paris</a:t>
          </a:r>
        </a:p>
      </dgm:t>
    </dgm:pt>
    <dgm:pt modelId="{3D65258E-5477-064E-B56C-528C3A28C035}" type="parTrans" cxnId="{5FAB6139-6B85-9942-A342-2DF31C933D10}">
      <dgm:prSet/>
      <dgm:spPr/>
      <dgm:t>
        <a:bodyPr/>
        <a:lstStyle/>
        <a:p>
          <a:endParaRPr lang="en-US"/>
        </a:p>
      </dgm:t>
    </dgm:pt>
    <dgm:pt modelId="{60EDE808-E143-0045-B78C-999BE2D7363A}" type="sibTrans" cxnId="{5FAB6139-6B85-9942-A342-2DF31C933D10}">
      <dgm:prSet/>
      <dgm:spPr/>
      <dgm:t>
        <a:bodyPr/>
        <a:lstStyle/>
        <a:p>
          <a:endParaRPr lang="en-US"/>
        </a:p>
      </dgm:t>
    </dgm:pt>
    <dgm:pt modelId="{EBAD802A-183D-F149-8CB3-7F56F69E7A91}">
      <dgm:prSet custT="1"/>
      <dgm:spPr/>
      <dgm:t>
        <a:bodyPr lIns="432000"/>
        <a:lstStyle/>
        <a:p>
          <a:pPr algn="l"/>
          <a:r>
            <a:rPr lang="en-US" sz="1800" dirty="0"/>
            <a:t>2018 Lisbon</a:t>
          </a:r>
        </a:p>
      </dgm:t>
    </dgm:pt>
    <dgm:pt modelId="{3B45F41D-340F-AF41-9152-38E1C1574725}" type="parTrans" cxnId="{D523962D-3373-FE40-8907-D8895641CC41}">
      <dgm:prSet/>
      <dgm:spPr/>
      <dgm:t>
        <a:bodyPr/>
        <a:lstStyle/>
        <a:p>
          <a:endParaRPr lang="en-US"/>
        </a:p>
      </dgm:t>
    </dgm:pt>
    <dgm:pt modelId="{2E7B82E2-B482-D64A-988A-07BD5DE1C3D9}" type="sibTrans" cxnId="{D523962D-3373-FE40-8907-D8895641CC41}">
      <dgm:prSet/>
      <dgm:spPr/>
      <dgm:t>
        <a:bodyPr/>
        <a:lstStyle/>
        <a:p>
          <a:endParaRPr lang="en-US"/>
        </a:p>
      </dgm:t>
    </dgm:pt>
    <dgm:pt modelId="{85FDD834-07C2-064F-8E74-70EF7CD88022}">
      <dgm:prSet custT="1"/>
      <dgm:spPr/>
      <dgm:t>
        <a:bodyPr lIns="432000"/>
        <a:lstStyle/>
        <a:p>
          <a:pPr algn="l"/>
          <a:r>
            <a:rPr lang="en-US" sz="1800" dirty="0"/>
            <a:t>2019 Stuttgart</a:t>
          </a:r>
        </a:p>
      </dgm:t>
    </dgm:pt>
    <dgm:pt modelId="{8BEAA08A-E19B-C74E-A829-99524E123D34}" type="parTrans" cxnId="{8BB78DDD-9C4E-E74F-9321-7993E9F98E34}">
      <dgm:prSet/>
      <dgm:spPr/>
      <dgm:t>
        <a:bodyPr/>
        <a:lstStyle/>
        <a:p>
          <a:endParaRPr lang="en-US"/>
        </a:p>
      </dgm:t>
    </dgm:pt>
    <dgm:pt modelId="{CF1DF062-0E73-F64B-8BB2-7D07E3D78A55}" type="sibTrans" cxnId="{8BB78DDD-9C4E-E74F-9321-7993E9F98E34}">
      <dgm:prSet/>
      <dgm:spPr/>
      <dgm:t>
        <a:bodyPr/>
        <a:lstStyle/>
        <a:p>
          <a:endParaRPr lang="en-US"/>
        </a:p>
      </dgm:t>
    </dgm:pt>
    <dgm:pt modelId="{CCDB3D5F-F489-2347-B089-00955D815B9A}">
      <dgm:prSet custT="1"/>
      <dgm:spPr/>
      <dgm:t>
        <a:bodyPr lIns="432000"/>
        <a:lstStyle/>
        <a:p>
          <a:pPr algn="l"/>
          <a:r>
            <a:rPr lang="en-US" sz="1800" dirty="0"/>
            <a:t>2020 Online</a:t>
          </a:r>
        </a:p>
      </dgm:t>
    </dgm:pt>
    <dgm:pt modelId="{B155D1EA-B62D-A24C-831D-E7F14E999FBD}" type="parTrans" cxnId="{9DF3A1A2-9C03-8546-9440-4EE6D1DD21A9}">
      <dgm:prSet/>
      <dgm:spPr/>
      <dgm:t>
        <a:bodyPr/>
        <a:lstStyle/>
        <a:p>
          <a:endParaRPr lang="en-US"/>
        </a:p>
      </dgm:t>
    </dgm:pt>
    <dgm:pt modelId="{F696171D-0355-DB41-A99F-1602C2076E34}" type="sibTrans" cxnId="{9DF3A1A2-9C03-8546-9440-4EE6D1DD21A9}">
      <dgm:prSet/>
      <dgm:spPr/>
      <dgm:t>
        <a:bodyPr/>
        <a:lstStyle/>
        <a:p>
          <a:endParaRPr lang="en-US"/>
        </a:p>
      </dgm:t>
    </dgm:pt>
    <dgm:pt modelId="{73385C64-2F04-E149-8D84-A054D2504085}">
      <dgm:prSet custT="1"/>
      <dgm:spPr/>
      <dgm:t>
        <a:bodyPr lIns="432000"/>
        <a:lstStyle/>
        <a:p>
          <a:pPr algn="l"/>
          <a:r>
            <a:rPr lang="en-US" sz="1800" dirty="0"/>
            <a:t>2021 Online</a:t>
          </a:r>
        </a:p>
      </dgm:t>
    </dgm:pt>
    <dgm:pt modelId="{84610621-5594-6742-B597-C028822D178B}" type="parTrans" cxnId="{24AC5170-BB47-C14A-85EF-6482B8657400}">
      <dgm:prSet/>
      <dgm:spPr/>
      <dgm:t>
        <a:bodyPr/>
        <a:lstStyle/>
        <a:p>
          <a:endParaRPr lang="en-US"/>
        </a:p>
      </dgm:t>
    </dgm:pt>
    <dgm:pt modelId="{D7188858-A8BD-B04E-94BC-826884C557A5}" type="sibTrans" cxnId="{24AC5170-BB47-C14A-85EF-6482B8657400}">
      <dgm:prSet/>
      <dgm:spPr/>
      <dgm:t>
        <a:bodyPr/>
        <a:lstStyle/>
        <a:p>
          <a:endParaRPr lang="en-US"/>
        </a:p>
      </dgm:t>
    </dgm:pt>
    <dgm:pt modelId="{126F2F4C-5AB6-2F4E-B22F-0F2E2D1CFD03}">
      <dgm:prSet custT="1"/>
      <dgm:spPr/>
      <dgm:t>
        <a:bodyPr lIns="432000"/>
        <a:lstStyle/>
        <a:p>
          <a:pPr algn="l"/>
          <a:r>
            <a:rPr lang="en-US" sz="1800" dirty="0"/>
            <a:t>2022 Online</a:t>
          </a:r>
        </a:p>
      </dgm:t>
    </dgm:pt>
    <dgm:pt modelId="{47AA307C-AE3E-4844-8E22-F1F2A267A62C}" type="parTrans" cxnId="{00D8BEC1-D345-D242-8B85-3A7B5707C5DB}">
      <dgm:prSet/>
      <dgm:spPr/>
      <dgm:t>
        <a:bodyPr/>
        <a:lstStyle/>
        <a:p>
          <a:endParaRPr lang="en-US"/>
        </a:p>
      </dgm:t>
    </dgm:pt>
    <dgm:pt modelId="{F8E4FEBA-8B19-104B-9AE5-F46EA6D14081}" type="sibTrans" cxnId="{00D8BEC1-D345-D242-8B85-3A7B5707C5DB}">
      <dgm:prSet/>
      <dgm:spPr/>
      <dgm:t>
        <a:bodyPr/>
        <a:lstStyle/>
        <a:p>
          <a:endParaRPr lang="en-US"/>
        </a:p>
      </dgm:t>
    </dgm:pt>
    <dgm:pt modelId="{6D627F52-AD2D-9845-8C36-435031B4BA45}">
      <dgm:prSet custT="1"/>
      <dgm:spPr/>
      <dgm:t>
        <a:bodyPr lIns="432000"/>
        <a:lstStyle/>
        <a:p>
          <a:pPr algn="l"/>
          <a:r>
            <a:rPr lang="en-US" sz="1800" dirty="0"/>
            <a:t>2023 Online</a:t>
          </a:r>
        </a:p>
      </dgm:t>
    </dgm:pt>
    <dgm:pt modelId="{7E02F790-3F5C-0F49-A0CF-C0DEE5A6303D}" type="parTrans" cxnId="{2D7EA1C2-E94F-9D4B-9A3C-359CA11DBCCA}">
      <dgm:prSet/>
      <dgm:spPr/>
      <dgm:t>
        <a:bodyPr/>
        <a:lstStyle/>
        <a:p>
          <a:endParaRPr lang="en-US"/>
        </a:p>
      </dgm:t>
    </dgm:pt>
    <dgm:pt modelId="{49917A3C-C1BF-3543-97AB-7BA95E02DB6C}" type="sibTrans" cxnId="{2D7EA1C2-E94F-9D4B-9A3C-359CA11DBCCA}">
      <dgm:prSet/>
      <dgm:spPr/>
      <dgm:t>
        <a:bodyPr/>
        <a:lstStyle/>
        <a:p>
          <a:endParaRPr lang="en-US"/>
        </a:p>
      </dgm:t>
    </dgm:pt>
    <dgm:pt modelId="{BE3A071F-856C-3E4C-B34E-466371ABC4DA}">
      <dgm:prSet custT="1"/>
      <dgm:spPr/>
      <dgm:t>
        <a:bodyPr/>
        <a:lstStyle/>
        <a:p>
          <a:pPr algn="l"/>
          <a:r>
            <a:rPr lang="en-US" sz="1800" dirty="0"/>
            <a:t>2024 Online </a:t>
          </a:r>
        </a:p>
      </dgm:t>
    </dgm:pt>
    <dgm:pt modelId="{BE9A94F2-57A5-9340-ADA3-48B4DF8BF24D}" type="parTrans" cxnId="{F6CA8B7E-380F-ED40-9071-9F17E27CB6C2}">
      <dgm:prSet/>
      <dgm:spPr/>
      <dgm:t>
        <a:bodyPr/>
        <a:lstStyle/>
        <a:p>
          <a:endParaRPr lang="en-US"/>
        </a:p>
      </dgm:t>
    </dgm:pt>
    <dgm:pt modelId="{B0F5EA3B-EC7D-9A47-8712-7E3FBA48F9D1}" type="sibTrans" cxnId="{F6CA8B7E-380F-ED40-9071-9F17E27CB6C2}">
      <dgm:prSet/>
      <dgm:spPr/>
      <dgm:t>
        <a:bodyPr/>
        <a:lstStyle/>
        <a:p>
          <a:endParaRPr lang="en-US"/>
        </a:p>
      </dgm:t>
    </dgm:pt>
    <dgm:pt modelId="{79F5863D-AB87-2347-8C0F-EAE4BC113E0C}" type="pres">
      <dgm:prSet presAssocID="{028DD730-AF5E-1D40-9CE4-F09E0DEF19AE}" presName="linearFlow" presStyleCnt="0">
        <dgm:presLayoutVars>
          <dgm:dir/>
          <dgm:resizeHandles val="exact"/>
        </dgm:presLayoutVars>
      </dgm:prSet>
      <dgm:spPr/>
    </dgm:pt>
    <dgm:pt modelId="{AA313AC2-3C55-404F-AD17-6A30A5B57195}" type="pres">
      <dgm:prSet presAssocID="{5EE1A499-9D19-024F-BBCD-F4745BF2CF69}" presName="composite" presStyleCnt="0"/>
      <dgm:spPr/>
    </dgm:pt>
    <dgm:pt modelId="{C9C5E0E4-62A4-BC4B-88DE-8AFBB9B72A87}" type="pres">
      <dgm:prSet presAssocID="{5EE1A499-9D19-024F-BBCD-F4745BF2CF69}" presName="imgShp" presStyleLbl="fgImgPlace1" presStyleIdx="0" presStyleCnt="12"/>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ECA646DB-6766-5C41-ADEC-04F6D3DC16ED}" type="pres">
      <dgm:prSet presAssocID="{5EE1A499-9D19-024F-BBCD-F4745BF2CF69}" presName="txShp" presStyleLbl="node1" presStyleIdx="0" presStyleCnt="12" custScaleX="119382">
        <dgm:presLayoutVars>
          <dgm:bulletEnabled val="1"/>
        </dgm:presLayoutVars>
      </dgm:prSet>
      <dgm:spPr/>
    </dgm:pt>
    <dgm:pt modelId="{7947584A-A2D4-4944-8AF8-E9E177BAA73B}" type="pres">
      <dgm:prSet presAssocID="{CA57CECA-CAA6-CA41-9E30-8CD0F5756350}" presName="spacing" presStyleCnt="0"/>
      <dgm:spPr/>
    </dgm:pt>
    <dgm:pt modelId="{E03DEBDE-3746-784F-AD02-85A23AF8F96E}" type="pres">
      <dgm:prSet presAssocID="{3C7CEA00-FD4F-BB44-BD1B-213EB98FB867}" presName="composite" presStyleCnt="0"/>
      <dgm:spPr/>
    </dgm:pt>
    <dgm:pt modelId="{13E802A9-6F1B-154B-BBB9-8820E4B5DDEE}" type="pres">
      <dgm:prSet presAssocID="{3C7CEA00-FD4F-BB44-BD1B-213EB98FB867}" presName="imgShp" presStyleLbl="fgImgPlace1" presStyleIdx="1" presStyleCnt="12"/>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C9AAA036-126E-C944-8CBF-F10093AAED16}" type="pres">
      <dgm:prSet presAssocID="{3C7CEA00-FD4F-BB44-BD1B-213EB98FB867}" presName="txShp" presStyleLbl="node1" presStyleIdx="1" presStyleCnt="12" custScaleX="119382">
        <dgm:presLayoutVars>
          <dgm:bulletEnabled val="1"/>
        </dgm:presLayoutVars>
      </dgm:prSet>
      <dgm:spPr/>
    </dgm:pt>
    <dgm:pt modelId="{559EDAF4-4F53-2E46-9613-9760988DA782}" type="pres">
      <dgm:prSet presAssocID="{3EC4A3A4-4BEE-FD43-84AA-61C5B1A31A64}" presName="spacing" presStyleCnt="0"/>
      <dgm:spPr/>
    </dgm:pt>
    <dgm:pt modelId="{6E0B507F-7E95-7C46-A829-D1ADC0596160}" type="pres">
      <dgm:prSet presAssocID="{3F89A0C8-ABEA-6943-9C11-411704339F72}" presName="composite" presStyleCnt="0"/>
      <dgm:spPr/>
    </dgm:pt>
    <dgm:pt modelId="{8868D98A-A278-0549-99A6-CC6064C02D35}" type="pres">
      <dgm:prSet presAssocID="{3F89A0C8-ABEA-6943-9C11-411704339F72}" presName="imgShp" presStyleLbl="fgImgPlace1" presStyleIdx="2" presStyleCnt="12"/>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91690E41-D736-A842-AD13-4650B7ABE3FA}" type="pres">
      <dgm:prSet presAssocID="{3F89A0C8-ABEA-6943-9C11-411704339F72}" presName="txShp" presStyleLbl="node1" presStyleIdx="2" presStyleCnt="12" custScaleX="119382">
        <dgm:presLayoutVars>
          <dgm:bulletEnabled val="1"/>
        </dgm:presLayoutVars>
      </dgm:prSet>
      <dgm:spPr/>
    </dgm:pt>
    <dgm:pt modelId="{CF3419CA-9804-F24C-BEF1-28C2ABEE2FB0}" type="pres">
      <dgm:prSet presAssocID="{851BD11B-9756-4C4A-A0D2-5FDF3699F0F4}" presName="spacing" presStyleCnt="0"/>
      <dgm:spPr/>
    </dgm:pt>
    <dgm:pt modelId="{733F1D83-D4B2-2146-9456-84F82C7491BF}" type="pres">
      <dgm:prSet presAssocID="{F85376C1-B33D-C54F-AA64-508E67F4006A}" presName="composite" presStyleCnt="0"/>
      <dgm:spPr/>
    </dgm:pt>
    <dgm:pt modelId="{11D1BB59-FA88-BF49-A745-015C73B21912}" type="pres">
      <dgm:prSet presAssocID="{F85376C1-B33D-C54F-AA64-508E67F4006A}" presName="imgShp" presStyleLbl="fgImgPlace1" presStyleIdx="3" presStyleCnt="12"/>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F43DD5DD-910E-894C-953A-049C639C5B3C}" type="pres">
      <dgm:prSet presAssocID="{F85376C1-B33D-C54F-AA64-508E67F4006A}" presName="txShp" presStyleLbl="node1" presStyleIdx="3" presStyleCnt="12" custScaleX="119382">
        <dgm:presLayoutVars>
          <dgm:bulletEnabled val="1"/>
        </dgm:presLayoutVars>
      </dgm:prSet>
      <dgm:spPr/>
    </dgm:pt>
    <dgm:pt modelId="{AAE968DE-0966-8340-A69A-E007A20F21ED}" type="pres">
      <dgm:prSet presAssocID="{09190ED1-95C6-9B42-A3F3-FA76A6B4FF27}" presName="spacing" presStyleCnt="0"/>
      <dgm:spPr/>
    </dgm:pt>
    <dgm:pt modelId="{5F8A4FF7-BFDC-ED4C-B848-A206CF10652B}" type="pres">
      <dgm:prSet presAssocID="{DCE11638-0D8E-1843-AC5E-2BD96F23DE75}" presName="composite" presStyleCnt="0"/>
      <dgm:spPr/>
    </dgm:pt>
    <dgm:pt modelId="{131B8754-570B-BE47-8BEB-13CB44760259}" type="pres">
      <dgm:prSet presAssocID="{DCE11638-0D8E-1843-AC5E-2BD96F23DE75}" presName="imgShp" presStyleLbl="fgImgPlace1" presStyleIdx="4" presStyleCnt="12"/>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1EE25F62-22AE-D64E-BA4E-F3175AE37924}" type="pres">
      <dgm:prSet presAssocID="{DCE11638-0D8E-1843-AC5E-2BD96F23DE75}" presName="txShp" presStyleLbl="node1" presStyleIdx="4" presStyleCnt="12" custScaleX="119382">
        <dgm:presLayoutVars>
          <dgm:bulletEnabled val="1"/>
        </dgm:presLayoutVars>
      </dgm:prSet>
      <dgm:spPr/>
    </dgm:pt>
    <dgm:pt modelId="{263E54AC-EE1A-6A46-AB99-E61184C3ABEA}" type="pres">
      <dgm:prSet presAssocID="{60EDE808-E143-0045-B78C-999BE2D7363A}" presName="spacing" presStyleCnt="0"/>
      <dgm:spPr/>
    </dgm:pt>
    <dgm:pt modelId="{1813863B-0D07-3B4D-BFBD-1537629910B3}" type="pres">
      <dgm:prSet presAssocID="{EBAD802A-183D-F149-8CB3-7F56F69E7A91}" presName="composite" presStyleCnt="0"/>
      <dgm:spPr/>
    </dgm:pt>
    <dgm:pt modelId="{8FF6468B-F311-D14A-88A2-D76626C6E1C3}" type="pres">
      <dgm:prSet presAssocID="{EBAD802A-183D-F149-8CB3-7F56F69E7A91}" presName="imgShp" presStyleLbl="fgImgPlace1" presStyleIdx="5" presStyleCnt="12"/>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9695B806-C4B0-2141-B0BE-4B61E149DC2E}" type="pres">
      <dgm:prSet presAssocID="{EBAD802A-183D-F149-8CB3-7F56F69E7A91}" presName="txShp" presStyleLbl="node1" presStyleIdx="5" presStyleCnt="12" custScaleX="119382">
        <dgm:presLayoutVars>
          <dgm:bulletEnabled val="1"/>
        </dgm:presLayoutVars>
      </dgm:prSet>
      <dgm:spPr/>
    </dgm:pt>
    <dgm:pt modelId="{E23CB676-AAD0-144B-9078-09299FBF95EE}" type="pres">
      <dgm:prSet presAssocID="{2E7B82E2-B482-D64A-988A-07BD5DE1C3D9}" presName="spacing" presStyleCnt="0"/>
      <dgm:spPr/>
    </dgm:pt>
    <dgm:pt modelId="{4D417BB0-6FCD-D24A-AFFC-9B668772AF03}" type="pres">
      <dgm:prSet presAssocID="{85FDD834-07C2-064F-8E74-70EF7CD88022}" presName="composite" presStyleCnt="0"/>
      <dgm:spPr/>
    </dgm:pt>
    <dgm:pt modelId="{2DCF54B6-E7D9-8248-B7ED-7A97B8B6AC88}" type="pres">
      <dgm:prSet presAssocID="{85FDD834-07C2-064F-8E74-70EF7CD88022}" presName="imgShp" presStyleLbl="fgImgPlace1" presStyleIdx="6" presStyleCnt="12"/>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E8FCDE48-589F-F441-B3BF-582004A5F8B9}" type="pres">
      <dgm:prSet presAssocID="{85FDD834-07C2-064F-8E74-70EF7CD88022}" presName="txShp" presStyleLbl="node1" presStyleIdx="6" presStyleCnt="12" custScaleX="119382">
        <dgm:presLayoutVars>
          <dgm:bulletEnabled val="1"/>
        </dgm:presLayoutVars>
      </dgm:prSet>
      <dgm:spPr/>
    </dgm:pt>
    <dgm:pt modelId="{6221E3C5-88CE-F842-BFCC-6C40879A099E}" type="pres">
      <dgm:prSet presAssocID="{CF1DF062-0E73-F64B-8BB2-7D07E3D78A55}" presName="spacing" presStyleCnt="0"/>
      <dgm:spPr/>
    </dgm:pt>
    <dgm:pt modelId="{056D1C71-9888-A046-BE3C-D78BF3760C1C}" type="pres">
      <dgm:prSet presAssocID="{CCDB3D5F-F489-2347-B089-00955D815B9A}" presName="composite" presStyleCnt="0"/>
      <dgm:spPr/>
    </dgm:pt>
    <dgm:pt modelId="{93675862-53A1-0748-A405-9958075D76E6}" type="pres">
      <dgm:prSet presAssocID="{CCDB3D5F-F489-2347-B089-00955D815B9A}" presName="imgShp" presStyleLbl="fgImgPlace1" presStyleIdx="7" presStyleCnt="12"/>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7B413AEA-5C3F-664A-8B6F-E023506E1D5B}" type="pres">
      <dgm:prSet presAssocID="{CCDB3D5F-F489-2347-B089-00955D815B9A}" presName="txShp" presStyleLbl="node1" presStyleIdx="7" presStyleCnt="12" custScaleX="119382">
        <dgm:presLayoutVars>
          <dgm:bulletEnabled val="1"/>
        </dgm:presLayoutVars>
      </dgm:prSet>
      <dgm:spPr/>
    </dgm:pt>
    <dgm:pt modelId="{BA429245-7534-FF41-9CDA-6F8AECBD1B72}" type="pres">
      <dgm:prSet presAssocID="{F696171D-0355-DB41-A99F-1602C2076E34}" presName="spacing" presStyleCnt="0"/>
      <dgm:spPr/>
    </dgm:pt>
    <dgm:pt modelId="{003AE8FB-CC65-F74F-BA03-0E0A9C58BDFA}" type="pres">
      <dgm:prSet presAssocID="{73385C64-2F04-E149-8D84-A054D2504085}" presName="composite" presStyleCnt="0"/>
      <dgm:spPr/>
    </dgm:pt>
    <dgm:pt modelId="{A3A91834-07B7-E84F-808C-4034E6DBC7F9}" type="pres">
      <dgm:prSet presAssocID="{73385C64-2F04-E149-8D84-A054D2504085}" presName="imgShp" presStyleLbl="fgImgPlace1" presStyleIdx="8" presStyleCnt="12"/>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F3503D19-51EC-1747-93B6-C21B5FA5EEAF}" type="pres">
      <dgm:prSet presAssocID="{73385C64-2F04-E149-8D84-A054D2504085}" presName="txShp" presStyleLbl="node1" presStyleIdx="8" presStyleCnt="12" custScaleX="119382">
        <dgm:presLayoutVars>
          <dgm:bulletEnabled val="1"/>
        </dgm:presLayoutVars>
      </dgm:prSet>
      <dgm:spPr/>
    </dgm:pt>
    <dgm:pt modelId="{72E50979-D493-C046-BACA-2C09C7F1ECE2}" type="pres">
      <dgm:prSet presAssocID="{D7188858-A8BD-B04E-94BC-826884C557A5}" presName="spacing" presStyleCnt="0"/>
      <dgm:spPr/>
    </dgm:pt>
    <dgm:pt modelId="{0F735DCD-0EFF-2040-B24A-3B4821A693F8}" type="pres">
      <dgm:prSet presAssocID="{126F2F4C-5AB6-2F4E-B22F-0F2E2D1CFD03}" presName="composite" presStyleCnt="0"/>
      <dgm:spPr/>
    </dgm:pt>
    <dgm:pt modelId="{8648BC7D-243B-A841-B2AD-96C2D6ABD7E0}" type="pres">
      <dgm:prSet presAssocID="{126F2F4C-5AB6-2F4E-B22F-0F2E2D1CFD03}" presName="imgShp" presStyleLbl="fgImgPlace1" presStyleIdx="9" presStyleCnt="12"/>
      <dgm:spPr>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dgm:spPr>
    </dgm:pt>
    <dgm:pt modelId="{1BBE990F-773C-7A4D-BE95-FFEFD023EB55}" type="pres">
      <dgm:prSet presAssocID="{126F2F4C-5AB6-2F4E-B22F-0F2E2D1CFD03}" presName="txShp" presStyleLbl="node1" presStyleIdx="9" presStyleCnt="12" custScaleX="119382">
        <dgm:presLayoutVars>
          <dgm:bulletEnabled val="1"/>
        </dgm:presLayoutVars>
      </dgm:prSet>
      <dgm:spPr/>
    </dgm:pt>
    <dgm:pt modelId="{B9405866-F821-734F-952F-017C44B8A86F}" type="pres">
      <dgm:prSet presAssocID="{F8E4FEBA-8B19-104B-9AE5-F46EA6D14081}" presName="spacing" presStyleCnt="0"/>
      <dgm:spPr/>
    </dgm:pt>
    <dgm:pt modelId="{93046D6A-3A3E-C745-874D-DA57BE9D5878}" type="pres">
      <dgm:prSet presAssocID="{6D627F52-AD2D-9845-8C36-435031B4BA45}" presName="composite" presStyleCnt="0"/>
      <dgm:spPr/>
    </dgm:pt>
    <dgm:pt modelId="{A66EF346-0974-EA43-9FC1-4D377E902838}" type="pres">
      <dgm:prSet presAssocID="{6D627F52-AD2D-9845-8C36-435031B4BA45}" presName="imgShp" presStyleLbl="fgImgPlace1" presStyleIdx="10" presStyleCnt="12"/>
      <dgm:spPr>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dgm:spPr>
    </dgm:pt>
    <dgm:pt modelId="{87007C64-2F7C-0648-8A9B-8E2A6F779EDC}" type="pres">
      <dgm:prSet presAssocID="{6D627F52-AD2D-9845-8C36-435031B4BA45}" presName="txShp" presStyleLbl="node1" presStyleIdx="10" presStyleCnt="12" custScaleX="116795" custScaleY="116179" custLinFactNeighborX="-2452">
        <dgm:presLayoutVars>
          <dgm:bulletEnabled val="1"/>
        </dgm:presLayoutVars>
      </dgm:prSet>
      <dgm:spPr/>
    </dgm:pt>
    <dgm:pt modelId="{7598C1D9-7A58-D745-AFB2-DEA11FD8499F}" type="pres">
      <dgm:prSet presAssocID="{49917A3C-C1BF-3543-97AB-7BA95E02DB6C}" presName="spacing" presStyleCnt="0"/>
      <dgm:spPr/>
    </dgm:pt>
    <dgm:pt modelId="{7DE10940-29B1-C741-BF06-4781FDB5768A}" type="pres">
      <dgm:prSet presAssocID="{BE3A071F-856C-3E4C-B34E-466371ABC4DA}" presName="composite" presStyleCnt="0"/>
      <dgm:spPr/>
    </dgm:pt>
    <dgm:pt modelId="{E9FA38B1-471A-4C4D-B277-D43321EAFDF5}" type="pres">
      <dgm:prSet presAssocID="{BE3A071F-856C-3E4C-B34E-466371ABC4DA}" presName="imgShp" presStyleLbl="fgImgPlace1" presStyleIdx="11" presStyleCnt="12"/>
      <dgm:spPr>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dgm:spPr>
    </dgm:pt>
    <dgm:pt modelId="{A5559616-ACBE-9140-9058-73319DFCE3F2}" type="pres">
      <dgm:prSet presAssocID="{BE3A071F-856C-3E4C-B34E-466371ABC4DA}" presName="txShp" presStyleLbl="node1" presStyleIdx="11" presStyleCnt="12" custScaleX="113117" custScaleY="74775" custLinFactNeighborX="7969" custLinFactNeighborY="-14873">
        <dgm:presLayoutVars>
          <dgm:bulletEnabled val="1"/>
        </dgm:presLayoutVars>
      </dgm:prSet>
      <dgm:spPr/>
    </dgm:pt>
  </dgm:ptLst>
  <dgm:cxnLst>
    <dgm:cxn modelId="{4EE50600-2A61-9346-92A8-7D07C758E244}" type="presOf" srcId="{F85376C1-B33D-C54F-AA64-508E67F4006A}" destId="{F43DD5DD-910E-894C-953A-049C639C5B3C}" srcOrd="0" destOrd="0" presId="urn:microsoft.com/office/officeart/2005/8/layout/vList3"/>
    <dgm:cxn modelId="{D13EFE0A-AFAF-744E-A31E-09FB0860637F}" type="presOf" srcId="{3F89A0C8-ABEA-6943-9C11-411704339F72}" destId="{91690E41-D736-A842-AD13-4650B7ABE3FA}" srcOrd="0" destOrd="0" presId="urn:microsoft.com/office/officeart/2005/8/layout/vList3"/>
    <dgm:cxn modelId="{7F1DC11D-66E6-A648-83A3-3FA9A80969FF}" type="presOf" srcId="{73385C64-2F04-E149-8D84-A054D2504085}" destId="{F3503D19-51EC-1747-93B6-C21B5FA5EEAF}" srcOrd="0" destOrd="0" presId="urn:microsoft.com/office/officeart/2005/8/layout/vList3"/>
    <dgm:cxn modelId="{E0790B29-EB6A-2C4E-A745-4EB19CFED070}" type="presOf" srcId="{EBAD802A-183D-F149-8CB3-7F56F69E7A91}" destId="{9695B806-C4B0-2141-B0BE-4B61E149DC2E}" srcOrd="0" destOrd="0" presId="urn:microsoft.com/office/officeart/2005/8/layout/vList3"/>
    <dgm:cxn modelId="{3E5F6D29-9D49-0046-8A08-A0C30F13EE5E}" type="presOf" srcId="{028DD730-AF5E-1D40-9CE4-F09E0DEF19AE}" destId="{79F5863D-AB87-2347-8C0F-EAE4BC113E0C}" srcOrd="0" destOrd="0" presId="urn:microsoft.com/office/officeart/2005/8/layout/vList3"/>
    <dgm:cxn modelId="{DE40B129-AC37-2D43-AC38-157E1E89F6FA}" type="presOf" srcId="{5EE1A499-9D19-024F-BBCD-F4745BF2CF69}" destId="{ECA646DB-6766-5C41-ADEC-04F6D3DC16ED}" srcOrd="0" destOrd="0" presId="urn:microsoft.com/office/officeart/2005/8/layout/vList3"/>
    <dgm:cxn modelId="{443E3F2D-2500-8846-90F9-B9B01590D12E}" type="presOf" srcId="{3C7CEA00-FD4F-BB44-BD1B-213EB98FB867}" destId="{C9AAA036-126E-C944-8CBF-F10093AAED16}" srcOrd="0" destOrd="0" presId="urn:microsoft.com/office/officeart/2005/8/layout/vList3"/>
    <dgm:cxn modelId="{D523962D-3373-FE40-8907-D8895641CC41}" srcId="{028DD730-AF5E-1D40-9CE4-F09E0DEF19AE}" destId="{EBAD802A-183D-F149-8CB3-7F56F69E7A91}" srcOrd="5" destOrd="0" parTransId="{3B45F41D-340F-AF41-9152-38E1C1574725}" sibTransId="{2E7B82E2-B482-D64A-988A-07BD5DE1C3D9}"/>
    <dgm:cxn modelId="{5FAB6139-6B85-9942-A342-2DF31C933D10}" srcId="{028DD730-AF5E-1D40-9CE4-F09E0DEF19AE}" destId="{DCE11638-0D8E-1843-AC5E-2BD96F23DE75}" srcOrd="4" destOrd="0" parTransId="{3D65258E-5477-064E-B56C-528C3A28C035}" sibTransId="{60EDE808-E143-0045-B78C-999BE2D7363A}"/>
    <dgm:cxn modelId="{C22BEB5E-B6EE-9E4D-B1EC-9575050C713F}" type="presOf" srcId="{CCDB3D5F-F489-2347-B089-00955D815B9A}" destId="{7B413AEA-5C3F-664A-8B6F-E023506E1D5B}" srcOrd="0" destOrd="0" presId="urn:microsoft.com/office/officeart/2005/8/layout/vList3"/>
    <dgm:cxn modelId="{023E746D-3D33-4B49-A1FB-C31A638CA361}" type="presOf" srcId="{85FDD834-07C2-064F-8E74-70EF7CD88022}" destId="{E8FCDE48-589F-F441-B3BF-582004A5F8B9}" srcOrd="0" destOrd="0" presId="urn:microsoft.com/office/officeart/2005/8/layout/vList3"/>
    <dgm:cxn modelId="{24AC5170-BB47-C14A-85EF-6482B8657400}" srcId="{028DD730-AF5E-1D40-9CE4-F09E0DEF19AE}" destId="{73385C64-2F04-E149-8D84-A054D2504085}" srcOrd="8" destOrd="0" parTransId="{84610621-5594-6742-B597-C028822D178B}" sibTransId="{D7188858-A8BD-B04E-94BC-826884C557A5}"/>
    <dgm:cxn modelId="{24478771-8ACA-7648-BD78-8065D510ECCD}" type="presOf" srcId="{BE3A071F-856C-3E4C-B34E-466371ABC4DA}" destId="{A5559616-ACBE-9140-9058-73319DFCE3F2}" srcOrd="0" destOrd="0" presId="urn:microsoft.com/office/officeart/2005/8/layout/vList3"/>
    <dgm:cxn modelId="{F6CA8B7E-380F-ED40-9071-9F17E27CB6C2}" srcId="{028DD730-AF5E-1D40-9CE4-F09E0DEF19AE}" destId="{BE3A071F-856C-3E4C-B34E-466371ABC4DA}" srcOrd="11" destOrd="0" parTransId="{BE9A94F2-57A5-9340-ADA3-48B4DF8BF24D}" sibTransId="{B0F5EA3B-EC7D-9A47-8712-7E3FBA48F9D1}"/>
    <dgm:cxn modelId="{12FF0F8A-C1D1-4044-B408-8CA44DF498DF}" srcId="{028DD730-AF5E-1D40-9CE4-F09E0DEF19AE}" destId="{F85376C1-B33D-C54F-AA64-508E67F4006A}" srcOrd="3" destOrd="0" parTransId="{40A47540-3E70-374F-B0D1-9F1CB8D56196}" sibTransId="{09190ED1-95C6-9B42-A3F3-FA76A6B4FF27}"/>
    <dgm:cxn modelId="{9DF3A1A2-9C03-8546-9440-4EE6D1DD21A9}" srcId="{028DD730-AF5E-1D40-9CE4-F09E0DEF19AE}" destId="{CCDB3D5F-F489-2347-B089-00955D815B9A}" srcOrd="7" destOrd="0" parTransId="{B155D1EA-B62D-A24C-831D-E7F14E999FBD}" sibTransId="{F696171D-0355-DB41-A99F-1602C2076E34}"/>
    <dgm:cxn modelId="{42B063A7-BAAF-574C-95CF-DB35CB1ACCA6}" srcId="{028DD730-AF5E-1D40-9CE4-F09E0DEF19AE}" destId="{3F89A0C8-ABEA-6943-9C11-411704339F72}" srcOrd="2" destOrd="0" parTransId="{52E6982A-31DC-9A40-8E26-8018746D04B5}" sibTransId="{851BD11B-9756-4C4A-A0D2-5FDF3699F0F4}"/>
    <dgm:cxn modelId="{A01879BD-C902-664F-B391-3D6F149DAF4C}" srcId="{028DD730-AF5E-1D40-9CE4-F09E0DEF19AE}" destId="{3C7CEA00-FD4F-BB44-BD1B-213EB98FB867}" srcOrd="1" destOrd="0" parTransId="{07604A82-0FFB-2740-90B5-C723162B53AC}" sibTransId="{3EC4A3A4-4BEE-FD43-84AA-61C5B1A31A64}"/>
    <dgm:cxn modelId="{00D8BEC1-D345-D242-8B85-3A7B5707C5DB}" srcId="{028DD730-AF5E-1D40-9CE4-F09E0DEF19AE}" destId="{126F2F4C-5AB6-2F4E-B22F-0F2E2D1CFD03}" srcOrd="9" destOrd="0" parTransId="{47AA307C-AE3E-4844-8E22-F1F2A267A62C}" sibTransId="{F8E4FEBA-8B19-104B-9AE5-F46EA6D14081}"/>
    <dgm:cxn modelId="{2D7EA1C2-E94F-9D4B-9A3C-359CA11DBCCA}" srcId="{028DD730-AF5E-1D40-9CE4-F09E0DEF19AE}" destId="{6D627F52-AD2D-9845-8C36-435031B4BA45}" srcOrd="10" destOrd="0" parTransId="{7E02F790-3F5C-0F49-A0CF-C0DEE5A6303D}" sibTransId="{49917A3C-C1BF-3543-97AB-7BA95E02DB6C}"/>
    <dgm:cxn modelId="{44224FD1-F6F7-E34F-AA13-AD993974D8FB}" type="presOf" srcId="{6D627F52-AD2D-9845-8C36-435031B4BA45}" destId="{87007C64-2F7C-0648-8A9B-8E2A6F779EDC}" srcOrd="0" destOrd="0" presId="urn:microsoft.com/office/officeart/2005/8/layout/vList3"/>
    <dgm:cxn modelId="{C842B0D6-B697-7B42-B973-2CBE621E61D4}" srcId="{028DD730-AF5E-1D40-9CE4-F09E0DEF19AE}" destId="{5EE1A499-9D19-024F-BBCD-F4745BF2CF69}" srcOrd="0" destOrd="0" parTransId="{8EA43567-C38E-BE4B-8E2D-369FAF8FE0AF}" sibTransId="{CA57CECA-CAA6-CA41-9E30-8CD0F5756350}"/>
    <dgm:cxn modelId="{8B211CDC-638A-0740-912D-20D8E699E08F}" type="presOf" srcId="{126F2F4C-5AB6-2F4E-B22F-0F2E2D1CFD03}" destId="{1BBE990F-773C-7A4D-BE95-FFEFD023EB55}" srcOrd="0" destOrd="0" presId="urn:microsoft.com/office/officeart/2005/8/layout/vList3"/>
    <dgm:cxn modelId="{8BB78DDD-9C4E-E74F-9321-7993E9F98E34}" srcId="{028DD730-AF5E-1D40-9CE4-F09E0DEF19AE}" destId="{85FDD834-07C2-064F-8E74-70EF7CD88022}" srcOrd="6" destOrd="0" parTransId="{8BEAA08A-E19B-C74E-A829-99524E123D34}" sibTransId="{CF1DF062-0E73-F64B-8BB2-7D07E3D78A55}"/>
    <dgm:cxn modelId="{DBCF62FE-DAFF-9044-9037-E031F90842DE}" type="presOf" srcId="{DCE11638-0D8E-1843-AC5E-2BD96F23DE75}" destId="{1EE25F62-22AE-D64E-BA4E-F3175AE37924}" srcOrd="0" destOrd="0" presId="urn:microsoft.com/office/officeart/2005/8/layout/vList3"/>
    <dgm:cxn modelId="{B9679A9F-AAB7-8945-BCFB-6CAFE814FBD6}" type="presParOf" srcId="{79F5863D-AB87-2347-8C0F-EAE4BC113E0C}" destId="{AA313AC2-3C55-404F-AD17-6A30A5B57195}" srcOrd="0" destOrd="0" presId="urn:microsoft.com/office/officeart/2005/8/layout/vList3"/>
    <dgm:cxn modelId="{97A10FB6-A8DC-5A4A-AAEB-6C67EC777CCE}" type="presParOf" srcId="{AA313AC2-3C55-404F-AD17-6A30A5B57195}" destId="{C9C5E0E4-62A4-BC4B-88DE-8AFBB9B72A87}" srcOrd="0" destOrd="0" presId="urn:microsoft.com/office/officeart/2005/8/layout/vList3"/>
    <dgm:cxn modelId="{8845ACFC-0964-9D4A-A6DF-1D2BE15F5A28}" type="presParOf" srcId="{AA313AC2-3C55-404F-AD17-6A30A5B57195}" destId="{ECA646DB-6766-5C41-ADEC-04F6D3DC16ED}" srcOrd="1" destOrd="0" presId="urn:microsoft.com/office/officeart/2005/8/layout/vList3"/>
    <dgm:cxn modelId="{49F13873-4636-6C4A-B960-512D9C3391BF}" type="presParOf" srcId="{79F5863D-AB87-2347-8C0F-EAE4BC113E0C}" destId="{7947584A-A2D4-4944-8AF8-E9E177BAA73B}" srcOrd="1" destOrd="0" presId="urn:microsoft.com/office/officeart/2005/8/layout/vList3"/>
    <dgm:cxn modelId="{9D995AB1-72D3-9848-873F-79E04B5FA4C6}" type="presParOf" srcId="{79F5863D-AB87-2347-8C0F-EAE4BC113E0C}" destId="{E03DEBDE-3746-784F-AD02-85A23AF8F96E}" srcOrd="2" destOrd="0" presId="urn:microsoft.com/office/officeart/2005/8/layout/vList3"/>
    <dgm:cxn modelId="{1DFBE32C-3232-AB43-BFE4-A40AE75DD1DB}" type="presParOf" srcId="{E03DEBDE-3746-784F-AD02-85A23AF8F96E}" destId="{13E802A9-6F1B-154B-BBB9-8820E4B5DDEE}" srcOrd="0" destOrd="0" presId="urn:microsoft.com/office/officeart/2005/8/layout/vList3"/>
    <dgm:cxn modelId="{F3ED92D4-AA20-E24F-A4F2-878A1B1F4956}" type="presParOf" srcId="{E03DEBDE-3746-784F-AD02-85A23AF8F96E}" destId="{C9AAA036-126E-C944-8CBF-F10093AAED16}" srcOrd="1" destOrd="0" presId="urn:microsoft.com/office/officeart/2005/8/layout/vList3"/>
    <dgm:cxn modelId="{3652D867-DEFD-EE47-91E8-F0CF9925A596}" type="presParOf" srcId="{79F5863D-AB87-2347-8C0F-EAE4BC113E0C}" destId="{559EDAF4-4F53-2E46-9613-9760988DA782}" srcOrd="3" destOrd="0" presId="urn:microsoft.com/office/officeart/2005/8/layout/vList3"/>
    <dgm:cxn modelId="{64FB92BC-F3ED-B549-B3CB-3E19028ABB01}" type="presParOf" srcId="{79F5863D-AB87-2347-8C0F-EAE4BC113E0C}" destId="{6E0B507F-7E95-7C46-A829-D1ADC0596160}" srcOrd="4" destOrd="0" presId="urn:microsoft.com/office/officeart/2005/8/layout/vList3"/>
    <dgm:cxn modelId="{511D5C9E-1C81-4B41-8DBB-0D42A12948A7}" type="presParOf" srcId="{6E0B507F-7E95-7C46-A829-D1ADC0596160}" destId="{8868D98A-A278-0549-99A6-CC6064C02D35}" srcOrd="0" destOrd="0" presId="urn:microsoft.com/office/officeart/2005/8/layout/vList3"/>
    <dgm:cxn modelId="{E0A1CA30-0CB0-404B-BAEE-6585B2429D22}" type="presParOf" srcId="{6E0B507F-7E95-7C46-A829-D1ADC0596160}" destId="{91690E41-D736-A842-AD13-4650B7ABE3FA}" srcOrd="1" destOrd="0" presId="urn:microsoft.com/office/officeart/2005/8/layout/vList3"/>
    <dgm:cxn modelId="{43BDC74A-C6CD-8D4E-9D8A-BB7D11F76BBE}" type="presParOf" srcId="{79F5863D-AB87-2347-8C0F-EAE4BC113E0C}" destId="{CF3419CA-9804-F24C-BEF1-28C2ABEE2FB0}" srcOrd="5" destOrd="0" presId="urn:microsoft.com/office/officeart/2005/8/layout/vList3"/>
    <dgm:cxn modelId="{9B46B0BB-AC45-CB43-BA94-DE2849ECCAC0}" type="presParOf" srcId="{79F5863D-AB87-2347-8C0F-EAE4BC113E0C}" destId="{733F1D83-D4B2-2146-9456-84F82C7491BF}" srcOrd="6" destOrd="0" presId="urn:microsoft.com/office/officeart/2005/8/layout/vList3"/>
    <dgm:cxn modelId="{7268F89F-FA4D-FE4A-BBC4-FE661D76949C}" type="presParOf" srcId="{733F1D83-D4B2-2146-9456-84F82C7491BF}" destId="{11D1BB59-FA88-BF49-A745-015C73B21912}" srcOrd="0" destOrd="0" presId="urn:microsoft.com/office/officeart/2005/8/layout/vList3"/>
    <dgm:cxn modelId="{56068115-6313-1841-8D7D-9935CBF5E331}" type="presParOf" srcId="{733F1D83-D4B2-2146-9456-84F82C7491BF}" destId="{F43DD5DD-910E-894C-953A-049C639C5B3C}" srcOrd="1" destOrd="0" presId="urn:microsoft.com/office/officeart/2005/8/layout/vList3"/>
    <dgm:cxn modelId="{C570E983-B2E1-0446-8307-F60364C9B9DF}" type="presParOf" srcId="{79F5863D-AB87-2347-8C0F-EAE4BC113E0C}" destId="{AAE968DE-0966-8340-A69A-E007A20F21ED}" srcOrd="7" destOrd="0" presId="urn:microsoft.com/office/officeart/2005/8/layout/vList3"/>
    <dgm:cxn modelId="{F110F628-802E-CE47-AA86-D65230434D26}" type="presParOf" srcId="{79F5863D-AB87-2347-8C0F-EAE4BC113E0C}" destId="{5F8A4FF7-BFDC-ED4C-B848-A206CF10652B}" srcOrd="8" destOrd="0" presId="urn:microsoft.com/office/officeart/2005/8/layout/vList3"/>
    <dgm:cxn modelId="{1D3A468C-298F-B248-8292-029002B03F9F}" type="presParOf" srcId="{5F8A4FF7-BFDC-ED4C-B848-A206CF10652B}" destId="{131B8754-570B-BE47-8BEB-13CB44760259}" srcOrd="0" destOrd="0" presId="urn:microsoft.com/office/officeart/2005/8/layout/vList3"/>
    <dgm:cxn modelId="{B5D5AC1F-EBD3-A043-AD31-F59D00458FD1}" type="presParOf" srcId="{5F8A4FF7-BFDC-ED4C-B848-A206CF10652B}" destId="{1EE25F62-22AE-D64E-BA4E-F3175AE37924}" srcOrd="1" destOrd="0" presId="urn:microsoft.com/office/officeart/2005/8/layout/vList3"/>
    <dgm:cxn modelId="{AC748916-082B-404F-8B12-0D6B62897B94}" type="presParOf" srcId="{79F5863D-AB87-2347-8C0F-EAE4BC113E0C}" destId="{263E54AC-EE1A-6A46-AB99-E61184C3ABEA}" srcOrd="9" destOrd="0" presId="urn:microsoft.com/office/officeart/2005/8/layout/vList3"/>
    <dgm:cxn modelId="{78305AC1-A098-6D4A-8BD4-F2D8DBBD6AE4}" type="presParOf" srcId="{79F5863D-AB87-2347-8C0F-EAE4BC113E0C}" destId="{1813863B-0D07-3B4D-BFBD-1537629910B3}" srcOrd="10" destOrd="0" presId="urn:microsoft.com/office/officeart/2005/8/layout/vList3"/>
    <dgm:cxn modelId="{6BD98F9F-98F7-0A42-B972-1101191CB344}" type="presParOf" srcId="{1813863B-0D07-3B4D-BFBD-1537629910B3}" destId="{8FF6468B-F311-D14A-88A2-D76626C6E1C3}" srcOrd="0" destOrd="0" presId="urn:microsoft.com/office/officeart/2005/8/layout/vList3"/>
    <dgm:cxn modelId="{584CE633-D104-2142-A85D-0E84A310FD68}" type="presParOf" srcId="{1813863B-0D07-3B4D-BFBD-1537629910B3}" destId="{9695B806-C4B0-2141-B0BE-4B61E149DC2E}" srcOrd="1" destOrd="0" presId="urn:microsoft.com/office/officeart/2005/8/layout/vList3"/>
    <dgm:cxn modelId="{E67AC3CB-A2E2-674D-BA9F-000CD24B2D38}" type="presParOf" srcId="{79F5863D-AB87-2347-8C0F-EAE4BC113E0C}" destId="{E23CB676-AAD0-144B-9078-09299FBF95EE}" srcOrd="11" destOrd="0" presId="urn:microsoft.com/office/officeart/2005/8/layout/vList3"/>
    <dgm:cxn modelId="{9D781B80-8FD5-634C-AA41-5D3AD0DC534C}" type="presParOf" srcId="{79F5863D-AB87-2347-8C0F-EAE4BC113E0C}" destId="{4D417BB0-6FCD-D24A-AFFC-9B668772AF03}" srcOrd="12" destOrd="0" presId="urn:microsoft.com/office/officeart/2005/8/layout/vList3"/>
    <dgm:cxn modelId="{7E2C666E-A2B5-0E42-A1D2-EED4D05D8E6B}" type="presParOf" srcId="{4D417BB0-6FCD-D24A-AFFC-9B668772AF03}" destId="{2DCF54B6-E7D9-8248-B7ED-7A97B8B6AC88}" srcOrd="0" destOrd="0" presId="urn:microsoft.com/office/officeart/2005/8/layout/vList3"/>
    <dgm:cxn modelId="{68A1B95C-3A3A-1F44-A474-482671E7995F}" type="presParOf" srcId="{4D417BB0-6FCD-D24A-AFFC-9B668772AF03}" destId="{E8FCDE48-589F-F441-B3BF-582004A5F8B9}" srcOrd="1" destOrd="0" presId="urn:microsoft.com/office/officeart/2005/8/layout/vList3"/>
    <dgm:cxn modelId="{6A4624A1-82A6-FB4C-BA7F-BE1FDD3559AF}" type="presParOf" srcId="{79F5863D-AB87-2347-8C0F-EAE4BC113E0C}" destId="{6221E3C5-88CE-F842-BFCC-6C40879A099E}" srcOrd="13" destOrd="0" presId="urn:microsoft.com/office/officeart/2005/8/layout/vList3"/>
    <dgm:cxn modelId="{F8CBBA4E-6CAA-314B-9CAE-62B2D7E3A086}" type="presParOf" srcId="{79F5863D-AB87-2347-8C0F-EAE4BC113E0C}" destId="{056D1C71-9888-A046-BE3C-D78BF3760C1C}" srcOrd="14" destOrd="0" presId="urn:microsoft.com/office/officeart/2005/8/layout/vList3"/>
    <dgm:cxn modelId="{0198433E-E48E-4846-827A-2997CD170F31}" type="presParOf" srcId="{056D1C71-9888-A046-BE3C-D78BF3760C1C}" destId="{93675862-53A1-0748-A405-9958075D76E6}" srcOrd="0" destOrd="0" presId="urn:microsoft.com/office/officeart/2005/8/layout/vList3"/>
    <dgm:cxn modelId="{6A9225B7-964B-374F-A756-DA1E7B400DBB}" type="presParOf" srcId="{056D1C71-9888-A046-BE3C-D78BF3760C1C}" destId="{7B413AEA-5C3F-664A-8B6F-E023506E1D5B}" srcOrd="1" destOrd="0" presId="urn:microsoft.com/office/officeart/2005/8/layout/vList3"/>
    <dgm:cxn modelId="{7C1C0CD4-E8BE-0E46-A8EB-F9C3FBB45A9B}" type="presParOf" srcId="{79F5863D-AB87-2347-8C0F-EAE4BC113E0C}" destId="{BA429245-7534-FF41-9CDA-6F8AECBD1B72}" srcOrd="15" destOrd="0" presId="urn:microsoft.com/office/officeart/2005/8/layout/vList3"/>
    <dgm:cxn modelId="{E0F47D98-789B-494B-ABA9-F99BE561C70C}" type="presParOf" srcId="{79F5863D-AB87-2347-8C0F-EAE4BC113E0C}" destId="{003AE8FB-CC65-F74F-BA03-0E0A9C58BDFA}" srcOrd="16" destOrd="0" presId="urn:microsoft.com/office/officeart/2005/8/layout/vList3"/>
    <dgm:cxn modelId="{98ADEB3F-E3B9-0E41-AE1F-323B0DB23CF2}" type="presParOf" srcId="{003AE8FB-CC65-F74F-BA03-0E0A9C58BDFA}" destId="{A3A91834-07B7-E84F-808C-4034E6DBC7F9}" srcOrd="0" destOrd="0" presId="urn:microsoft.com/office/officeart/2005/8/layout/vList3"/>
    <dgm:cxn modelId="{F22B6773-29C4-6D48-B1B1-A1AEECE9B5BA}" type="presParOf" srcId="{003AE8FB-CC65-F74F-BA03-0E0A9C58BDFA}" destId="{F3503D19-51EC-1747-93B6-C21B5FA5EEAF}" srcOrd="1" destOrd="0" presId="urn:microsoft.com/office/officeart/2005/8/layout/vList3"/>
    <dgm:cxn modelId="{F306C502-39DC-F745-9471-863A5F5583D1}" type="presParOf" srcId="{79F5863D-AB87-2347-8C0F-EAE4BC113E0C}" destId="{72E50979-D493-C046-BACA-2C09C7F1ECE2}" srcOrd="17" destOrd="0" presId="urn:microsoft.com/office/officeart/2005/8/layout/vList3"/>
    <dgm:cxn modelId="{973BCA0D-B449-FA43-95A2-03CE29EFE876}" type="presParOf" srcId="{79F5863D-AB87-2347-8C0F-EAE4BC113E0C}" destId="{0F735DCD-0EFF-2040-B24A-3B4821A693F8}" srcOrd="18" destOrd="0" presId="urn:microsoft.com/office/officeart/2005/8/layout/vList3"/>
    <dgm:cxn modelId="{A9410783-A9E3-7047-BABB-45227050CC16}" type="presParOf" srcId="{0F735DCD-0EFF-2040-B24A-3B4821A693F8}" destId="{8648BC7D-243B-A841-B2AD-96C2D6ABD7E0}" srcOrd="0" destOrd="0" presId="urn:microsoft.com/office/officeart/2005/8/layout/vList3"/>
    <dgm:cxn modelId="{4CACD0E6-1990-244B-AEDF-68136F5AA664}" type="presParOf" srcId="{0F735DCD-0EFF-2040-B24A-3B4821A693F8}" destId="{1BBE990F-773C-7A4D-BE95-FFEFD023EB55}" srcOrd="1" destOrd="0" presId="urn:microsoft.com/office/officeart/2005/8/layout/vList3"/>
    <dgm:cxn modelId="{73B8266A-6421-AB45-90B0-9D6930043514}" type="presParOf" srcId="{79F5863D-AB87-2347-8C0F-EAE4BC113E0C}" destId="{B9405866-F821-734F-952F-017C44B8A86F}" srcOrd="19" destOrd="0" presId="urn:microsoft.com/office/officeart/2005/8/layout/vList3"/>
    <dgm:cxn modelId="{FB035954-7424-5D40-8FCF-741D86DC9F63}" type="presParOf" srcId="{79F5863D-AB87-2347-8C0F-EAE4BC113E0C}" destId="{93046D6A-3A3E-C745-874D-DA57BE9D5878}" srcOrd="20" destOrd="0" presId="urn:microsoft.com/office/officeart/2005/8/layout/vList3"/>
    <dgm:cxn modelId="{B52E8C3E-972F-B944-98BA-95D6C45995EB}" type="presParOf" srcId="{93046D6A-3A3E-C745-874D-DA57BE9D5878}" destId="{A66EF346-0974-EA43-9FC1-4D377E902838}" srcOrd="0" destOrd="0" presId="urn:microsoft.com/office/officeart/2005/8/layout/vList3"/>
    <dgm:cxn modelId="{83E87D25-97C5-3544-BEDB-2EBB7627E2D4}" type="presParOf" srcId="{93046D6A-3A3E-C745-874D-DA57BE9D5878}" destId="{87007C64-2F7C-0648-8A9B-8E2A6F779EDC}" srcOrd="1" destOrd="0" presId="urn:microsoft.com/office/officeart/2005/8/layout/vList3"/>
    <dgm:cxn modelId="{225D8ABF-9909-FA4A-A57C-7653140922BC}" type="presParOf" srcId="{79F5863D-AB87-2347-8C0F-EAE4BC113E0C}" destId="{7598C1D9-7A58-D745-AFB2-DEA11FD8499F}" srcOrd="21" destOrd="0" presId="urn:microsoft.com/office/officeart/2005/8/layout/vList3"/>
    <dgm:cxn modelId="{943DC3FF-F427-0348-B3C1-95425A44E1DA}" type="presParOf" srcId="{79F5863D-AB87-2347-8C0F-EAE4BC113E0C}" destId="{7DE10940-29B1-C741-BF06-4781FDB5768A}" srcOrd="22" destOrd="0" presId="urn:microsoft.com/office/officeart/2005/8/layout/vList3"/>
    <dgm:cxn modelId="{B17870B2-4B72-EA42-BD57-614C532579AE}" type="presParOf" srcId="{7DE10940-29B1-C741-BF06-4781FDB5768A}" destId="{E9FA38B1-471A-4C4D-B277-D43321EAFDF5}" srcOrd="0" destOrd="0" presId="urn:microsoft.com/office/officeart/2005/8/layout/vList3"/>
    <dgm:cxn modelId="{73925A71-C261-2D48-8079-02DAB6F39306}" type="presParOf" srcId="{7DE10940-29B1-C741-BF06-4781FDB5768A}" destId="{A5559616-ACBE-9140-9058-73319DFCE3F2}"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A646DB-6766-5C41-ADEC-04F6D3DC16ED}">
      <dsp:nvSpPr>
        <dsp:cNvPr id="0" name=""/>
        <dsp:cNvSpPr/>
      </dsp:nvSpPr>
      <dsp:spPr>
        <a:xfrm rot="10800000">
          <a:off x="405699" y="1013"/>
          <a:ext cx="3125334" cy="32261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2013 Innsbruck</a:t>
          </a:r>
        </a:p>
      </dsp:txBody>
      <dsp:txXfrm rot="10800000">
        <a:off x="486353" y="1013"/>
        <a:ext cx="3044680" cy="322617"/>
      </dsp:txXfrm>
    </dsp:sp>
    <dsp:sp modelId="{C9C5E0E4-62A4-BC4B-88DE-8AFBB9B72A87}">
      <dsp:nvSpPr>
        <dsp:cNvPr id="0" name=""/>
        <dsp:cNvSpPr/>
      </dsp:nvSpPr>
      <dsp:spPr>
        <a:xfrm>
          <a:off x="498093" y="1013"/>
          <a:ext cx="322617" cy="3226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9AAA036-126E-C944-8CBF-F10093AAED16}">
      <dsp:nvSpPr>
        <dsp:cNvPr id="0" name=""/>
        <dsp:cNvSpPr/>
      </dsp:nvSpPr>
      <dsp:spPr>
        <a:xfrm rot="10800000">
          <a:off x="405699" y="419935"/>
          <a:ext cx="3125334" cy="32261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2014 Munich</a:t>
          </a:r>
        </a:p>
      </dsp:txBody>
      <dsp:txXfrm rot="10800000">
        <a:off x="486353" y="419935"/>
        <a:ext cx="3044680" cy="322617"/>
      </dsp:txXfrm>
    </dsp:sp>
    <dsp:sp modelId="{13E802A9-6F1B-154B-BBB9-8820E4B5DDEE}">
      <dsp:nvSpPr>
        <dsp:cNvPr id="0" name=""/>
        <dsp:cNvSpPr/>
      </dsp:nvSpPr>
      <dsp:spPr>
        <a:xfrm>
          <a:off x="498093" y="419935"/>
          <a:ext cx="322617" cy="3226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690E41-D736-A842-AD13-4650B7ABE3FA}">
      <dsp:nvSpPr>
        <dsp:cNvPr id="0" name=""/>
        <dsp:cNvSpPr/>
      </dsp:nvSpPr>
      <dsp:spPr>
        <a:xfrm rot="10800000">
          <a:off x="405699" y="838857"/>
          <a:ext cx="3125334" cy="32261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2015 Munich</a:t>
          </a:r>
        </a:p>
      </dsp:txBody>
      <dsp:txXfrm rot="10800000">
        <a:off x="486353" y="838857"/>
        <a:ext cx="3044680" cy="322617"/>
      </dsp:txXfrm>
    </dsp:sp>
    <dsp:sp modelId="{8868D98A-A278-0549-99A6-CC6064C02D35}">
      <dsp:nvSpPr>
        <dsp:cNvPr id="0" name=""/>
        <dsp:cNvSpPr/>
      </dsp:nvSpPr>
      <dsp:spPr>
        <a:xfrm>
          <a:off x="498093" y="838857"/>
          <a:ext cx="322617" cy="3226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43DD5DD-910E-894C-953A-049C639C5B3C}">
      <dsp:nvSpPr>
        <dsp:cNvPr id="0" name=""/>
        <dsp:cNvSpPr/>
      </dsp:nvSpPr>
      <dsp:spPr>
        <a:xfrm rot="10800000">
          <a:off x="405699" y="1257779"/>
          <a:ext cx="3125334" cy="32261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2016 Barcelona</a:t>
          </a:r>
        </a:p>
      </dsp:txBody>
      <dsp:txXfrm rot="10800000">
        <a:off x="486353" y="1257779"/>
        <a:ext cx="3044680" cy="322617"/>
      </dsp:txXfrm>
    </dsp:sp>
    <dsp:sp modelId="{11D1BB59-FA88-BF49-A745-015C73B21912}">
      <dsp:nvSpPr>
        <dsp:cNvPr id="0" name=""/>
        <dsp:cNvSpPr/>
      </dsp:nvSpPr>
      <dsp:spPr>
        <a:xfrm>
          <a:off x="498093" y="1257779"/>
          <a:ext cx="322617" cy="3226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E25F62-22AE-D64E-BA4E-F3175AE37924}">
      <dsp:nvSpPr>
        <dsp:cNvPr id="0" name=""/>
        <dsp:cNvSpPr/>
      </dsp:nvSpPr>
      <dsp:spPr>
        <a:xfrm rot="10800000">
          <a:off x="405699" y="1676701"/>
          <a:ext cx="3125334" cy="32261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2017  Paris</a:t>
          </a:r>
        </a:p>
      </dsp:txBody>
      <dsp:txXfrm rot="10800000">
        <a:off x="486353" y="1676701"/>
        <a:ext cx="3044680" cy="322617"/>
      </dsp:txXfrm>
    </dsp:sp>
    <dsp:sp modelId="{131B8754-570B-BE47-8BEB-13CB44760259}">
      <dsp:nvSpPr>
        <dsp:cNvPr id="0" name=""/>
        <dsp:cNvSpPr/>
      </dsp:nvSpPr>
      <dsp:spPr>
        <a:xfrm>
          <a:off x="498093" y="1676701"/>
          <a:ext cx="322617" cy="3226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95B806-C4B0-2141-B0BE-4B61E149DC2E}">
      <dsp:nvSpPr>
        <dsp:cNvPr id="0" name=""/>
        <dsp:cNvSpPr/>
      </dsp:nvSpPr>
      <dsp:spPr>
        <a:xfrm rot="10800000">
          <a:off x="405699" y="2095622"/>
          <a:ext cx="3125334" cy="32261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2018 Lisbon</a:t>
          </a:r>
        </a:p>
      </dsp:txBody>
      <dsp:txXfrm rot="10800000">
        <a:off x="486353" y="2095622"/>
        <a:ext cx="3044680" cy="322617"/>
      </dsp:txXfrm>
    </dsp:sp>
    <dsp:sp modelId="{8FF6468B-F311-D14A-88A2-D76626C6E1C3}">
      <dsp:nvSpPr>
        <dsp:cNvPr id="0" name=""/>
        <dsp:cNvSpPr/>
      </dsp:nvSpPr>
      <dsp:spPr>
        <a:xfrm>
          <a:off x="498093" y="2095622"/>
          <a:ext cx="322617" cy="3226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8FCDE48-589F-F441-B3BF-582004A5F8B9}">
      <dsp:nvSpPr>
        <dsp:cNvPr id="0" name=""/>
        <dsp:cNvSpPr/>
      </dsp:nvSpPr>
      <dsp:spPr>
        <a:xfrm rot="10800000">
          <a:off x="405699" y="2514544"/>
          <a:ext cx="3125334" cy="32261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2019 Stuttgart</a:t>
          </a:r>
        </a:p>
      </dsp:txBody>
      <dsp:txXfrm rot="10800000">
        <a:off x="486353" y="2514544"/>
        <a:ext cx="3044680" cy="322617"/>
      </dsp:txXfrm>
    </dsp:sp>
    <dsp:sp modelId="{2DCF54B6-E7D9-8248-B7ED-7A97B8B6AC88}">
      <dsp:nvSpPr>
        <dsp:cNvPr id="0" name=""/>
        <dsp:cNvSpPr/>
      </dsp:nvSpPr>
      <dsp:spPr>
        <a:xfrm>
          <a:off x="498093" y="2514544"/>
          <a:ext cx="322617" cy="3226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B413AEA-5C3F-664A-8B6F-E023506E1D5B}">
      <dsp:nvSpPr>
        <dsp:cNvPr id="0" name=""/>
        <dsp:cNvSpPr/>
      </dsp:nvSpPr>
      <dsp:spPr>
        <a:xfrm rot="10800000">
          <a:off x="405699" y="2933466"/>
          <a:ext cx="3125334" cy="32261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2020 Online</a:t>
          </a:r>
        </a:p>
      </dsp:txBody>
      <dsp:txXfrm rot="10800000">
        <a:off x="486353" y="2933466"/>
        <a:ext cx="3044680" cy="322617"/>
      </dsp:txXfrm>
    </dsp:sp>
    <dsp:sp modelId="{93675862-53A1-0748-A405-9958075D76E6}">
      <dsp:nvSpPr>
        <dsp:cNvPr id="0" name=""/>
        <dsp:cNvSpPr/>
      </dsp:nvSpPr>
      <dsp:spPr>
        <a:xfrm>
          <a:off x="498093" y="2933466"/>
          <a:ext cx="322617" cy="3226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3503D19-51EC-1747-93B6-C21B5FA5EEAF}">
      <dsp:nvSpPr>
        <dsp:cNvPr id="0" name=""/>
        <dsp:cNvSpPr/>
      </dsp:nvSpPr>
      <dsp:spPr>
        <a:xfrm rot="10800000">
          <a:off x="405699" y="3352388"/>
          <a:ext cx="3125334" cy="32261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2021 Online</a:t>
          </a:r>
        </a:p>
      </dsp:txBody>
      <dsp:txXfrm rot="10800000">
        <a:off x="486353" y="3352388"/>
        <a:ext cx="3044680" cy="322617"/>
      </dsp:txXfrm>
    </dsp:sp>
    <dsp:sp modelId="{A3A91834-07B7-E84F-808C-4034E6DBC7F9}">
      <dsp:nvSpPr>
        <dsp:cNvPr id="0" name=""/>
        <dsp:cNvSpPr/>
      </dsp:nvSpPr>
      <dsp:spPr>
        <a:xfrm>
          <a:off x="498093" y="3352388"/>
          <a:ext cx="322617" cy="322617"/>
        </a:xfrm>
        <a:prstGeom prst="ellipse">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BE990F-773C-7A4D-BE95-FFEFD023EB55}">
      <dsp:nvSpPr>
        <dsp:cNvPr id="0" name=""/>
        <dsp:cNvSpPr/>
      </dsp:nvSpPr>
      <dsp:spPr>
        <a:xfrm rot="10800000">
          <a:off x="405699" y="3771310"/>
          <a:ext cx="3125334" cy="32261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2022 Online</a:t>
          </a:r>
        </a:p>
      </dsp:txBody>
      <dsp:txXfrm rot="10800000">
        <a:off x="486353" y="3771310"/>
        <a:ext cx="3044680" cy="322617"/>
      </dsp:txXfrm>
    </dsp:sp>
    <dsp:sp modelId="{8648BC7D-243B-A841-B2AD-96C2D6ABD7E0}">
      <dsp:nvSpPr>
        <dsp:cNvPr id="0" name=""/>
        <dsp:cNvSpPr/>
      </dsp:nvSpPr>
      <dsp:spPr>
        <a:xfrm>
          <a:off x="498093" y="3771310"/>
          <a:ext cx="322617" cy="32261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7007C64-2F7C-0648-8A9B-8E2A6F779EDC}">
      <dsp:nvSpPr>
        <dsp:cNvPr id="0" name=""/>
        <dsp:cNvSpPr/>
      </dsp:nvSpPr>
      <dsp:spPr>
        <a:xfrm rot="10800000">
          <a:off x="375370" y="4190232"/>
          <a:ext cx="3057608" cy="374814"/>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2000"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2023 Online</a:t>
          </a:r>
        </a:p>
      </dsp:txBody>
      <dsp:txXfrm rot="10800000">
        <a:off x="469073" y="4190232"/>
        <a:ext cx="2963905" cy="374814"/>
      </dsp:txXfrm>
    </dsp:sp>
    <dsp:sp modelId="{A66EF346-0974-EA43-9FC1-4D377E902838}">
      <dsp:nvSpPr>
        <dsp:cNvPr id="0" name=""/>
        <dsp:cNvSpPr/>
      </dsp:nvSpPr>
      <dsp:spPr>
        <a:xfrm>
          <a:off x="498093" y="4216330"/>
          <a:ext cx="322617" cy="32261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5559616-ACBE-9140-9058-73319DFCE3F2}">
      <dsp:nvSpPr>
        <dsp:cNvPr id="0" name=""/>
        <dsp:cNvSpPr/>
      </dsp:nvSpPr>
      <dsp:spPr>
        <a:xfrm rot="10800000">
          <a:off x="696328" y="4654057"/>
          <a:ext cx="2961320" cy="24123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66" tIns="68580" rIns="128016" bIns="68580" numCol="1" spcCol="1270" anchor="ctr" anchorCtr="0">
          <a:noAutofit/>
        </a:bodyPr>
        <a:lstStyle/>
        <a:p>
          <a:pPr marL="0" lvl="0" indent="0" algn="l" defTabSz="800100">
            <a:lnSpc>
              <a:spcPct val="90000"/>
            </a:lnSpc>
            <a:spcBef>
              <a:spcPct val="0"/>
            </a:spcBef>
            <a:spcAft>
              <a:spcPct val="35000"/>
            </a:spcAft>
            <a:buNone/>
          </a:pPr>
          <a:r>
            <a:rPr lang="en-US" sz="1800" kern="1200" dirty="0"/>
            <a:t>2024 Online </a:t>
          </a:r>
        </a:p>
      </dsp:txBody>
      <dsp:txXfrm rot="10800000">
        <a:off x="756637" y="4654057"/>
        <a:ext cx="2901011" cy="241237"/>
      </dsp:txXfrm>
    </dsp:sp>
    <dsp:sp modelId="{E9FA38B1-471A-4C4D-B277-D43321EAFDF5}">
      <dsp:nvSpPr>
        <dsp:cNvPr id="0" name=""/>
        <dsp:cNvSpPr/>
      </dsp:nvSpPr>
      <dsp:spPr>
        <a:xfrm>
          <a:off x="498093" y="4661350"/>
          <a:ext cx="322617" cy="32261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9000" r="-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lienbildplatzhalter 3"/>
          <p:cNvSpPr>
            <a:spLocks noGrp="1" noRot="1" noChangeAspect="1"/>
          </p:cNvSpPr>
          <p:nvPr>
            <p:ph type="sldImg" idx="2"/>
          </p:nvPr>
        </p:nvSpPr>
        <p:spPr>
          <a:xfrm>
            <a:off x="-322263" y="0"/>
            <a:ext cx="7442201" cy="4187825"/>
          </a:xfrm>
          <a:prstGeom prst="rect">
            <a:avLst/>
          </a:prstGeom>
          <a:noFill/>
          <a:ln w="12700">
            <a:solidFill>
              <a:schemeClr val="bg1"/>
            </a:solidFill>
          </a:ln>
        </p:spPr>
        <p:txBody>
          <a:bodyPr vert="horz" lIns="91440" tIns="45720" rIns="91440" bIns="45720" rtlCol="0" anchor="ctr"/>
          <a:lstStyle/>
          <a:p>
            <a:endParaRPr lang="de-DE">
              <a:latin typeface="Arial" panose="020B0604020202020204" pitchFamily="34" charset="0"/>
            </a:endParaRPr>
          </a:p>
        </p:txBody>
      </p:sp>
      <p:sp>
        <p:nvSpPr>
          <p:cNvPr id="5" name="Notizenplatzhalter 4"/>
          <p:cNvSpPr>
            <a:spLocks noGrp="1"/>
          </p:cNvSpPr>
          <p:nvPr>
            <p:ph type="body" sz="quarter" idx="3"/>
          </p:nvPr>
        </p:nvSpPr>
        <p:spPr>
          <a:xfrm>
            <a:off x="311080" y="4660165"/>
            <a:ext cx="6217760" cy="4881028"/>
          </a:xfrm>
          <a:prstGeom prst="rect">
            <a:avLst/>
          </a:prstGeom>
        </p:spPr>
        <p:txBody>
          <a:bodyPr vert="horz" lIns="0" tIns="0" rIns="0" bIns="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996464600"/>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110000"/>
      </a:lnSpc>
      <a:spcBef>
        <a:spcPts val="1200"/>
      </a:spcBef>
      <a:defRPr sz="1200" kern="1200">
        <a:solidFill>
          <a:schemeClr val="tx1"/>
        </a:solidFill>
        <a:latin typeface="Arial" panose="020B0604020202020204" pitchFamily="34" charset="0"/>
        <a:ea typeface="+mn-ea"/>
        <a:cs typeface="+mn-cs"/>
        <a:sym typeface="Arial" panose="020B0604020202020204" pitchFamily="34" charset="0"/>
      </a:defRPr>
    </a:lvl1pPr>
    <a:lvl2pPr marL="185738" indent="-171450" algn="l" defTabSz="914400" rtl="0" eaLnBrk="1" latinLnBrk="0" hangingPunct="1">
      <a:lnSpc>
        <a:spcPct val="110000"/>
      </a:lnSpc>
      <a:spcBef>
        <a:spcPts val="600"/>
      </a:spcBef>
      <a:buClr>
        <a:schemeClr val="accent1"/>
      </a:buClr>
      <a:buFont typeface="Wingdings" panose="05000000000000000000" pitchFamily="2" charset="2"/>
      <a:buChar char="§"/>
      <a:defRPr sz="1200" kern="1200">
        <a:solidFill>
          <a:schemeClr val="tx1"/>
        </a:solidFill>
        <a:latin typeface="Arial" panose="020B0604020202020204" pitchFamily="34" charset="0"/>
        <a:ea typeface="+mn-ea"/>
        <a:cs typeface="+mn-cs"/>
        <a:sym typeface="Arial" panose="020B0604020202020204" pitchFamily="34" charset="0"/>
      </a:defRPr>
    </a:lvl2pPr>
    <a:lvl3pPr marL="357188" indent="-171450" algn="l" defTabSz="914400" rtl="0" eaLnBrk="1" latinLnBrk="0" hangingPunct="1">
      <a:lnSpc>
        <a:spcPct val="110000"/>
      </a:lnSpc>
      <a:spcBef>
        <a:spcPts val="600"/>
      </a:spcBef>
      <a:buClr>
        <a:schemeClr val="accent1"/>
      </a:buClr>
      <a:buFont typeface="Wingdings" panose="05000000000000000000" pitchFamily="2" charset="2"/>
      <a:buChar char="§"/>
      <a:defRPr sz="1200" kern="1200">
        <a:solidFill>
          <a:schemeClr val="tx1"/>
        </a:solidFill>
        <a:latin typeface="Arial" panose="020B0604020202020204" pitchFamily="34" charset="0"/>
        <a:ea typeface="+mn-ea"/>
        <a:cs typeface="+mn-cs"/>
        <a:sym typeface="Arial" panose="020B0604020202020204" pitchFamily="34" charset="0"/>
      </a:defRPr>
    </a:lvl3pPr>
    <a:lvl4pPr marL="542925" indent="-171450" algn="l" defTabSz="914400" rtl="0" eaLnBrk="1" latinLnBrk="0" hangingPunct="1">
      <a:lnSpc>
        <a:spcPct val="110000"/>
      </a:lnSpc>
      <a:spcBef>
        <a:spcPts val="600"/>
      </a:spcBef>
      <a:buClr>
        <a:schemeClr val="accent1"/>
      </a:buClr>
      <a:buFont typeface="Wingdings" panose="05000000000000000000" pitchFamily="2" charset="2"/>
      <a:buChar char="§"/>
      <a:defRPr sz="1200" kern="1200">
        <a:solidFill>
          <a:schemeClr val="tx1"/>
        </a:solidFill>
        <a:latin typeface="Arial" panose="020B0604020202020204" pitchFamily="34" charset="0"/>
        <a:ea typeface="+mn-ea"/>
        <a:cs typeface="+mn-cs"/>
        <a:sym typeface="Arial" panose="020B0604020202020204" pitchFamily="34" charset="0"/>
      </a:defRPr>
    </a:lvl4pPr>
    <a:lvl5pPr marL="712788" indent="-171450" algn="l" defTabSz="914400" rtl="0" eaLnBrk="1" latinLnBrk="0" hangingPunct="1">
      <a:lnSpc>
        <a:spcPct val="110000"/>
      </a:lnSpc>
      <a:spcBef>
        <a:spcPts val="600"/>
      </a:spcBef>
      <a:buClr>
        <a:schemeClr val="accent1"/>
      </a:buClr>
      <a:buFont typeface="Wingdings" panose="05000000000000000000" pitchFamily="2" charset="2"/>
      <a:buChar char="§"/>
      <a:defRPr sz="1200" kern="1200">
        <a:solidFill>
          <a:schemeClr val="tx1"/>
        </a:solidFill>
        <a:latin typeface="Arial" panose="020B0604020202020204" pitchFamily="34" charset="0"/>
        <a:ea typeface="+mn-ea"/>
        <a:cs typeface="+mn-cs"/>
        <a:sym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klassisch">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8EF794C3-6DFF-4D5B-B142-F441D63A3530}"/>
              </a:ext>
            </a:extLst>
          </p:cNvPr>
          <p:cNvGraphicFramePr>
            <a:graphicFrameLocks noChangeAspect="1"/>
          </p:cNvGraphicFramePr>
          <p:nvPr userDrawn="1">
            <p:custDataLst>
              <p:tags r:id="rId1"/>
            </p:custDataLst>
            <p:extLst>
              <p:ext uri="{D42A27DB-BD31-4B8C-83A1-F6EECF244321}">
                <p14:modId xmlns:p14="http://schemas.microsoft.com/office/powerpoint/2010/main" val="20268147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8" name="Objekt 7" hidden="1">
                        <a:extLst>
                          <a:ext uri="{FF2B5EF4-FFF2-40B4-BE49-F238E27FC236}">
                            <a16:creationId xmlns:a16="http://schemas.microsoft.com/office/drawing/2014/main" id="{8EF794C3-6DFF-4D5B-B142-F441D63A353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A4F5E90B-FCA0-4CA5-BE2E-B7DAEF688130}"/>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4400" b="1" i="0" baseline="0" dirty="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420F727F-3D0A-4925-91D2-EC057E609E53}"/>
              </a:ext>
            </a:extLst>
          </p:cNvPr>
          <p:cNvSpPr>
            <a:spLocks noGrp="1"/>
          </p:cNvSpPr>
          <p:nvPr>
            <p:ph type="ctrTitle"/>
          </p:nvPr>
        </p:nvSpPr>
        <p:spPr bwMode="gray">
          <a:xfrm>
            <a:off x="527042" y="4368493"/>
            <a:ext cx="11114096" cy="609398"/>
          </a:xfrm>
        </p:spPr>
        <p:txBody>
          <a:bodyPr anchor="b"/>
          <a:lstStyle>
            <a:lvl1pPr algn="l">
              <a:lnSpc>
                <a:spcPct val="90000"/>
              </a:lnSpc>
              <a:spcBef>
                <a:spcPts val="0"/>
              </a:spcBef>
              <a:defRPr sz="4400" b="1" cap="all" baseline="0">
                <a:solidFill>
                  <a:schemeClr val="tx1"/>
                </a:solidFill>
              </a:defRPr>
            </a:lvl1pPr>
          </a:lstStyle>
          <a:p>
            <a:r>
              <a:rPr lang="en-US" noProof="0"/>
              <a:t>Mastertitelformat bearbeiten</a:t>
            </a:r>
          </a:p>
        </p:txBody>
      </p:sp>
      <p:sp>
        <p:nvSpPr>
          <p:cNvPr id="3" name="Untertitel 2">
            <a:extLst>
              <a:ext uri="{FF2B5EF4-FFF2-40B4-BE49-F238E27FC236}">
                <a16:creationId xmlns:a16="http://schemas.microsoft.com/office/drawing/2014/main" id="{3CBF7D05-29CA-47B7-9556-575AC18A3E3F}"/>
              </a:ext>
            </a:extLst>
          </p:cNvPr>
          <p:cNvSpPr>
            <a:spLocks noGrp="1"/>
          </p:cNvSpPr>
          <p:nvPr>
            <p:ph type="subTitle" idx="1" hasCustomPrompt="1"/>
          </p:nvPr>
        </p:nvSpPr>
        <p:spPr bwMode="gray">
          <a:xfrm>
            <a:off x="527042" y="4955666"/>
            <a:ext cx="11114096" cy="461127"/>
          </a:xfrm>
        </p:spPr>
        <p:txBody>
          <a:bodyPr/>
          <a:lstStyle>
            <a:lvl1pPr marL="0" indent="0" algn="l">
              <a:spcBef>
                <a:spcPts val="0"/>
              </a:spcBef>
              <a:buNone/>
              <a:defRPr sz="3600" b="1" cap="all"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MASTER-UNTERTITELFORMAT BEARBEITEN</a:t>
            </a:r>
          </a:p>
        </p:txBody>
      </p:sp>
      <p:sp>
        <p:nvSpPr>
          <p:cNvPr id="32" name="Textplatzhalter 31">
            <a:extLst>
              <a:ext uri="{FF2B5EF4-FFF2-40B4-BE49-F238E27FC236}">
                <a16:creationId xmlns:a16="http://schemas.microsoft.com/office/drawing/2014/main" id="{4DE3A90F-9EE5-4FAC-804C-35A70FB7FE3B}"/>
              </a:ext>
            </a:extLst>
          </p:cNvPr>
          <p:cNvSpPr>
            <a:spLocks noGrp="1"/>
          </p:cNvSpPr>
          <p:nvPr>
            <p:ph type="body" sz="quarter" idx="10" hasCustomPrompt="1"/>
          </p:nvPr>
        </p:nvSpPr>
        <p:spPr bwMode="gray">
          <a:xfrm>
            <a:off x="550863" y="5635848"/>
            <a:ext cx="753411" cy="187424"/>
          </a:xfrm>
        </p:spPr>
        <p:txBody>
          <a:bodyPr wrap="none">
            <a:spAutoFit/>
          </a:bodyPr>
          <a:lstStyle>
            <a:lvl1pPr marL="0" indent="0">
              <a:spcBef>
                <a:spcPts val="0"/>
              </a:spcBef>
              <a:buNone/>
              <a:defRPr sz="1200"/>
            </a:lvl1pPr>
          </a:lstStyle>
          <a:p>
            <a:pPr lvl="0"/>
            <a:r>
              <a:rPr lang="en-US" noProof="0"/>
              <a:t>Ort, Datum</a:t>
            </a:r>
          </a:p>
        </p:txBody>
      </p:sp>
      <p:grpSp>
        <p:nvGrpSpPr>
          <p:cNvPr id="63" name="Gruppieren 62">
            <a:extLst>
              <a:ext uri="{FF2B5EF4-FFF2-40B4-BE49-F238E27FC236}">
                <a16:creationId xmlns:a16="http://schemas.microsoft.com/office/drawing/2014/main" id="{5A48D116-85A2-4950-B2E4-8044D07890A4}"/>
              </a:ext>
            </a:extLst>
          </p:cNvPr>
          <p:cNvGrpSpPr/>
          <p:nvPr userDrawn="1"/>
        </p:nvGrpSpPr>
        <p:grpSpPr bwMode="gray">
          <a:xfrm>
            <a:off x="4530479" y="-363690"/>
            <a:ext cx="4274957" cy="3551581"/>
            <a:chOff x="4530479" y="-363690"/>
            <a:chExt cx="4274957" cy="3551581"/>
          </a:xfrm>
        </p:grpSpPr>
        <p:pic>
          <p:nvPicPr>
            <p:cNvPr id="7" name="Grafik 6" descr="Ein Bild, das Objekt, Uhr enthält.&#10;&#10;Automatisch generierte Beschreibung">
              <a:extLst>
                <a:ext uri="{FF2B5EF4-FFF2-40B4-BE49-F238E27FC236}">
                  <a16:creationId xmlns:a16="http://schemas.microsoft.com/office/drawing/2014/main" id="{A72CD764-9D8B-4E9C-9E85-BAFE754E0B90}"/>
                </a:ext>
              </a:extLst>
            </p:cNvPr>
            <p:cNvPicPr>
              <a:picLocks noChangeAspect="1"/>
            </p:cNvPicPr>
            <p:nvPr userDrawn="1"/>
          </p:nvPicPr>
          <p:blipFill>
            <a:blip r:embed="rId6"/>
            <a:stretch>
              <a:fillRect/>
            </a:stretch>
          </p:blipFill>
          <p:spPr bwMode="gray">
            <a:xfrm>
              <a:off x="5237600" y="2003741"/>
              <a:ext cx="626365" cy="1184150"/>
            </a:xfrm>
            <a:prstGeom prst="rect">
              <a:avLst/>
            </a:prstGeom>
          </p:spPr>
        </p:pic>
        <p:pic>
          <p:nvPicPr>
            <p:cNvPr id="11" name="Grafik 10" descr="Ein Bild, das Objekt, Ball, Schild, Baseball enthält.&#10;&#10;Automatisch generierte Beschreibung">
              <a:extLst>
                <a:ext uri="{FF2B5EF4-FFF2-40B4-BE49-F238E27FC236}">
                  <a16:creationId xmlns:a16="http://schemas.microsoft.com/office/drawing/2014/main" id="{D2615EBB-7C40-4D10-9500-74887B6A9FF6}"/>
                </a:ext>
              </a:extLst>
            </p:cNvPr>
            <p:cNvPicPr>
              <a:picLocks noChangeAspect="1"/>
            </p:cNvPicPr>
            <p:nvPr userDrawn="1"/>
          </p:nvPicPr>
          <p:blipFill>
            <a:blip r:embed="rId7"/>
            <a:stretch>
              <a:fillRect/>
            </a:stretch>
          </p:blipFill>
          <p:spPr bwMode="gray">
            <a:xfrm>
              <a:off x="5778499" y="1803748"/>
              <a:ext cx="900686" cy="964694"/>
            </a:xfrm>
            <a:prstGeom prst="rect">
              <a:avLst/>
            </a:prstGeom>
          </p:spPr>
        </p:pic>
        <p:pic>
          <p:nvPicPr>
            <p:cNvPr id="49" name="Grafik 48" descr="Ein Bild, das Objekt, Uhr enthält.&#10;&#10;Automatisch generierte Beschreibung">
              <a:extLst>
                <a:ext uri="{FF2B5EF4-FFF2-40B4-BE49-F238E27FC236}">
                  <a16:creationId xmlns:a16="http://schemas.microsoft.com/office/drawing/2014/main" id="{AE76A162-D74A-477F-A67A-D3A8C16CC088}"/>
                </a:ext>
              </a:extLst>
            </p:cNvPr>
            <p:cNvPicPr>
              <a:picLocks noChangeAspect="1"/>
            </p:cNvPicPr>
            <p:nvPr userDrawn="1"/>
          </p:nvPicPr>
          <p:blipFill>
            <a:blip r:embed="rId6"/>
            <a:stretch>
              <a:fillRect/>
            </a:stretch>
          </p:blipFill>
          <p:spPr bwMode="gray">
            <a:xfrm rot="19052274">
              <a:off x="5315119" y="1039670"/>
              <a:ext cx="482922" cy="912969"/>
            </a:xfrm>
            <a:prstGeom prst="rect">
              <a:avLst/>
            </a:prstGeom>
          </p:spPr>
        </p:pic>
        <p:pic>
          <p:nvPicPr>
            <p:cNvPr id="50" name="Grafik 49" descr="Ein Bild, das Objekt, Uhr enthält.&#10;&#10;Automatisch generierte Beschreibung">
              <a:extLst>
                <a:ext uri="{FF2B5EF4-FFF2-40B4-BE49-F238E27FC236}">
                  <a16:creationId xmlns:a16="http://schemas.microsoft.com/office/drawing/2014/main" id="{57429D59-F5DE-4FBE-BC41-63F387C90A99}"/>
                </a:ext>
              </a:extLst>
            </p:cNvPr>
            <p:cNvPicPr>
              <a:picLocks noChangeAspect="1"/>
            </p:cNvPicPr>
            <p:nvPr userDrawn="1"/>
          </p:nvPicPr>
          <p:blipFill>
            <a:blip r:embed="rId6"/>
            <a:stretch>
              <a:fillRect/>
            </a:stretch>
          </p:blipFill>
          <p:spPr bwMode="gray">
            <a:xfrm rot="18087032">
              <a:off x="4891565" y="436973"/>
              <a:ext cx="357417" cy="675700"/>
            </a:xfrm>
            <a:prstGeom prst="rect">
              <a:avLst/>
            </a:prstGeom>
          </p:spPr>
        </p:pic>
        <p:pic>
          <p:nvPicPr>
            <p:cNvPr id="51" name="Grafik 50" descr="Ein Bild, das Objekt, Uhr enthält.&#10;&#10;Automatisch generierte Beschreibung">
              <a:extLst>
                <a:ext uri="{FF2B5EF4-FFF2-40B4-BE49-F238E27FC236}">
                  <a16:creationId xmlns:a16="http://schemas.microsoft.com/office/drawing/2014/main" id="{D9840F09-E1B2-46F9-B162-67D213712592}"/>
                </a:ext>
              </a:extLst>
            </p:cNvPr>
            <p:cNvPicPr>
              <a:picLocks noChangeAspect="1"/>
            </p:cNvPicPr>
            <p:nvPr userDrawn="1"/>
          </p:nvPicPr>
          <p:blipFill>
            <a:blip r:embed="rId6"/>
            <a:stretch>
              <a:fillRect/>
            </a:stretch>
          </p:blipFill>
          <p:spPr bwMode="gray">
            <a:xfrm rot="1481701">
              <a:off x="6058858" y="108845"/>
              <a:ext cx="427737" cy="808641"/>
            </a:xfrm>
            <a:prstGeom prst="rect">
              <a:avLst/>
            </a:prstGeom>
          </p:spPr>
        </p:pic>
        <p:pic>
          <p:nvPicPr>
            <p:cNvPr id="52" name="Grafik 51" descr="Ein Bild, das Objekt, Uhr enthält.&#10;&#10;Automatisch generierte Beschreibung">
              <a:extLst>
                <a:ext uri="{FF2B5EF4-FFF2-40B4-BE49-F238E27FC236}">
                  <a16:creationId xmlns:a16="http://schemas.microsoft.com/office/drawing/2014/main" id="{F2DDF7D7-4050-4E46-BA62-828342155E02}"/>
                </a:ext>
              </a:extLst>
            </p:cNvPr>
            <p:cNvPicPr>
              <a:picLocks noChangeAspect="1"/>
            </p:cNvPicPr>
            <p:nvPr userDrawn="1"/>
          </p:nvPicPr>
          <p:blipFill>
            <a:blip r:embed="rId6"/>
            <a:stretch>
              <a:fillRect/>
            </a:stretch>
          </p:blipFill>
          <p:spPr bwMode="gray">
            <a:xfrm rot="3826452">
              <a:off x="6566685" y="1049412"/>
              <a:ext cx="313883" cy="593399"/>
            </a:xfrm>
            <a:prstGeom prst="rect">
              <a:avLst/>
            </a:prstGeom>
          </p:spPr>
        </p:pic>
        <p:pic>
          <p:nvPicPr>
            <p:cNvPr id="53" name="Grafik 52" descr="Ein Bild, das Objekt, Uhr enthält.&#10;&#10;Automatisch generierte Beschreibung">
              <a:extLst>
                <a:ext uri="{FF2B5EF4-FFF2-40B4-BE49-F238E27FC236}">
                  <a16:creationId xmlns:a16="http://schemas.microsoft.com/office/drawing/2014/main" id="{B547A442-0F7E-4CBF-AE53-C7343FA70072}"/>
                </a:ext>
              </a:extLst>
            </p:cNvPr>
            <p:cNvPicPr>
              <a:picLocks noChangeAspect="1"/>
            </p:cNvPicPr>
            <p:nvPr userDrawn="1"/>
          </p:nvPicPr>
          <p:blipFill>
            <a:blip r:embed="rId6"/>
            <a:stretch>
              <a:fillRect/>
            </a:stretch>
          </p:blipFill>
          <p:spPr bwMode="gray">
            <a:xfrm rot="4727722">
              <a:off x="7501823" y="-63189"/>
              <a:ext cx="550425" cy="1040584"/>
            </a:xfrm>
            <a:prstGeom prst="rect">
              <a:avLst/>
            </a:prstGeom>
          </p:spPr>
        </p:pic>
        <p:pic>
          <p:nvPicPr>
            <p:cNvPr id="54" name="Grafik 53" descr="Ein Bild, das Objekt, Ball, Schild, Baseball enthält.&#10;&#10;Automatisch generierte Beschreibung">
              <a:extLst>
                <a:ext uri="{FF2B5EF4-FFF2-40B4-BE49-F238E27FC236}">
                  <a16:creationId xmlns:a16="http://schemas.microsoft.com/office/drawing/2014/main" id="{F13AA9A6-2FB9-4E32-8CF8-57F85B3BE9D2}"/>
                </a:ext>
              </a:extLst>
            </p:cNvPr>
            <p:cNvPicPr>
              <a:picLocks noChangeAspect="1"/>
            </p:cNvPicPr>
            <p:nvPr userDrawn="1"/>
          </p:nvPicPr>
          <p:blipFill>
            <a:blip r:embed="rId7"/>
            <a:stretch>
              <a:fillRect/>
            </a:stretch>
          </p:blipFill>
          <p:spPr bwMode="gray">
            <a:xfrm rot="20641665">
              <a:off x="5875111" y="1031633"/>
              <a:ext cx="644612" cy="690422"/>
            </a:xfrm>
            <a:prstGeom prst="rect">
              <a:avLst/>
            </a:prstGeom>
          </p:spPr>
        </p:pic>
        <p:pic>
          <p:nvPicPr>
            <p:cNvPr id="55" name="Grafik 54" descr="Ein Bild, das Objekt, Ball, Schild, Baseball enthält.&#10;&#10;Automatisch generierte Beschreibung">
              <a:extLst>
                <a:ext uri="{FF2B5EF4-FFF2-40B4-BE49-F238E27FC236}">
                  <a16:creationId xmlns:a16="http://schemas.microsoft.com/office/drawing/2014/main" id="{EC654D73-A0D3-4424-9C11-5D02DE97A289}"/>
                </a:ext>
              </a:extLst>
            </p:cNvPr>
            <p:cNvPicPr>
              <a:picLocks noChangeAspect="1"/>
            </p:cNvPicPr>
            <p:nvPr userDrawn="1"/>
          </p:nvPicPr>
          <p:blipFill>
            <a:blip r:embed="rId7"/>
            <a:stretch>
              <a:fillRect/>
            </a:stretch>
          </p:blipFill>
          <p:spPr bwMode="gray">
            <a:xfrm rot="2878683">
              <a:off x="7096983" y="648815"/>
              <a:ext cx="553535" cy="592872"/>
            </a:xfrm>
            <a:prstGeom prst="rect">
              <a:avLst/>
            </a:prstGeom>
          </p:spPr>
        </p:pic>
        <p:pic>
          <p:nvPicPr>
            <p:cNvPr id="56" name="Grafik 55" descr="Ein Bild, das Objekt, Ball, Schild, Baseball enthält.&#10;&#10;Automatisch generierte Beschreibung">
              <a:extLst>
                <a:ext uri="{FF2B5EF4-FFF2-40B4-BE49-F238E27FC236}">
                  <a16:creationId xmlns:a16="http://schemas.microsoft.com/office/drawing/2014/main" id="{1C309D69-1317-43AF-A2B7-1F01A3779B7E}"/>
                </a:ext>
              </a:extLst>
            </p:cNvPr>
            <p:cNvPicPr>
              <a:picLocks noChangeAspect="1"/>
            </p:cNvPicPr>
            <p:nvPr userDrawn="1"/>
          </p:nvPicPr>
          <p:blipFill>
            <a:blip r:embed="rId7"/>
            <a:stretch>
              <a:fillRect/>
            </a:stretch>
          </p:blipFill>
          <p:spPr bwMode="gray">
            <a:xfrm rot="4639445">
              <a:off x="8232232" y="-211947"/>
              <a:ext cx="553535" cy="592872"/>
            </a:xfrm>
            <a:prstGeom prst="rect">
              <a:avLst/>
            </a:prstGeom>
          </p:spPr>
        </p:pic>
        <p:pic>
          <p:nvPicPr>
            <p:cNvPr id="57" name="Grafik 56" descr="Ein Bild, das Objekt, Ball, Schild, Baseball enthält.&#10;&#10;Automatisch generierte Beschreibung">
              <a:extLst>
                <a:ext uri="{FF2B5EF4-FFF2-40B4-BE49-F238E27FC236}">
                  <a16:creationId xmlns:a16="http://schemas.microsoft.com/office/drawing/2014/main" id="{50EAC6AE-EE77-4241-BD1E-A4DA29CBB616}"/>
                </a:ext>
              </a:extLst>
            </p:cNvPr>
            <p:cNvPicPr>
              <a:picLocks noChangeAspect="1"/>
            </p:cNvPicPr>
            <p:nvPr userDrawn="1"/>
          </p:nvPicPr>
          <p:blipFill>
            <a:blip r:embed="rId7"/>
            <a:stretch>
              <a:fillRect/>
            </a:stretch>
          </p:blipFill>
          <p:spPr bwMode="gray">
            <a:xfrm rot="20110060">
              <a:off x="7281900" y="-353689"/>
              <a:ext cx="553535" cy="592872"/>
            </a:xfrm>
            <a:prstGeom prst="rect">
              <a:avLst/>
            </a:prstGeom>
          </p:spPr>
        </p:pic>
        <p:pic>
          <p:nvPicPr>
            <p:cNvPr id="58" name="Grafik 57" descr="Ein Bild, das Objekt, Ball, Schild, Baseball enthält.&#10;&#10;Automatisch generierte Beschreibung">
              <a:extLst>
                <a:ext uri="{FF2B5EF4-FFF2-40B4-BE49-F238E27FC236}">
                  <a16:creationId xmlns:a16="http://schemas.microsoft.com/office/drawing/2014/main" id="{E5CBA420-148B-409E-9D1C-1B159D2B9847}"/>
                </a:ext>
              </a:extLst>
            </p:cNvPr>
            <p:cNvPicPr>
              <a:picLocks noChangeAspect="1"/>
            </p:cNvPicPr>
            <p:nvPr userDrawn="1"/>
          </p:nvPicPr>
          <p:blipFill>
            <a:blip r:embed="rId7"/>
            <a:stretch>
              <a:fillRect/>
            </a:stretch>
          </p:blipFill>
          <p:spPr bwMode="gray">
            <a:xfrm rot="3451917" flipH="1">
              <a:off x="5632729" y="-383358"/>
              <a:ext cx="553535" cy="592872"/>
            </a:xfrm>
            <a:prstGeom prst="rect">
              <a:avLst/>
            </a:prstGeom>
          </p:spPr>
        </p:pic>
        <p:pic>
          <p:nvPicPr>
            <p:cNvPr id="59" name="Grafik 58" descr="Ein Bild, das Objekt, Ball, Schild, Baseball enthält.&#10;&#10;Automatisch generierte Beschreibung">
              <a:extLst>
                <a:ext uri="{FF2B5EF4-FFF2-40B4-BE49-F238E27FC236}">
                  <a16:creationId xmlns:a16="http://schemas.microsoft.com/office/drawing/2014/main" id="{9717A109-12DB-4CC8-AB11-90C7D7724133}"/>
                </a:ext>
              </a:extLst>
            </p:cNvPr>
            <p:cNvPicPr>
              <a:picLocks noChangeAspect="1"/>
            </p:cNvPicPr>
            <p:nvPr userDrawn="1"/>
          </p:nvPicPr>
          <p:blipFill>
            <a:blip r:embed="rId7"/>
            <a:stretch>
              <a:fillRect/>
            </a:stretch>
          </p:blipFill>
          <p:spPr bwMode="gray">
            <a:xfrm rot="17538370">
              <a:off x="4890417" y="-381785"/>
              <a:ext cx="553535" cy="592872"/>
            </a:xfrm>
            <a:prstGeom prst="rect">
              <a:avLst/>
            </a:prstGeom>
          </p:spPr>
        </p:pic>
        <p:pic>
          <p:nvPicPr>
            <p:cNvPr id="60" name="Grafik 59" descr="Ein Bild, das Objekt, Ball, Schild, Baseball enthält.&#10;&#10;Automatisch generierte Beschreibung">
              <a:extLst>
                <a:ext uri="{FF2B5EF4-FFF2-40B4-BE49-F238E27FC236}">
                  <a16:creationId xmlns:a16="http://schemas.microsoft.com/office/drawing/2014/main" id="{6293D4BF-9F1F-47B5-A116-9768D866EC0F}"/>
                </a:ext>
              </a:extLst>
            </p:cNvPr>
            <p:cNvPicPr>
              <a:picLocks noChangeAspect="1"/>
            </p:cNvPicPr>
            <p:nvPr userDrawn="1"/>
          </p:nvPicPr>
          <p:blipFill>
            <a:blip r:embed="rId7"/>
            <a:stretch>
              <a:fillRect/>
            </a:stretch>
          </p:blipFill>
          <p:spPr bwMode="gray">
            <a:xfrm rot="14019203">
              <a:off x="4541419" y="80197"/>
              <a:ext cx="307905" cy="329786"/>
            </a:xfrm>
            <a:prstGeom prst="rect">
              <a:avLst/>
            </a:prstGeom>
          </p:spPr>
        </p:pic>
        <p:pic>
          <p:nvPicPr>
            <p:cNvPr id="61" name="Grafik 60" descr="Ein Bild, das Objekt, Ball, Schild, Baseball enthält.&#10;&#10;Automatisch generierte Beschreibung">
              <a:extLst>
                <a:ext uri="{FF2B5EF4-FFF2-40B4-BE49-F238E27FC236}">
                  <a16:creationId xmlns:a16="http://schemas.microsoft.com/office/drawing/2014/main" id="{5694F882-CBE4-4025-9E5B-F9E8D36AB604}"/>
                </a:ext>
              </a:extLst>
            </p:cNvPr>
            <p:cNvPicPr>
              <a:picLocks noChangeAspect="1"/>
            </p:cNvPicPr>
            <p:nvPr userDrawn="1"/>
          </p:nvPicPr>
          <p:blipFill>
            <a:blip r:embed="rId7"/>
            <a:stretch>
              <a:fillRect/>
            </a:stretch>
          </p:blipFill>
          <p:spPr bwMode="gray">
            <a:xfrm>
              <a:off x="6459321" y="0"/>
              <a:ext cx="760485" cy="814530"/>
            </a:xfrm>
            <a:prstGeom prst="rect">
              <a:avLst/>
            </a:prstGeom>
          </p:spPr>
        </p:pic>
        <p:pic>
          <p:nvPicPr>
            <p:cNvPr id="62" name="Grafik 61" descr="Ein Bild, das Objekt, Ball, Schild, Baseball enthält.&#10;&#10;Automatisch generierte Beschreibung">
              <a:extLst>
                <a:ext uri="{FF2B5EF4-FFF2-40B4-BE49-F238E27FC236}">
                  <a16:creationId xmlns:a16="http://schemas.microsoft.com/office/drawing/2014/main" id="{C18A19AA-82F7-4ADB-85F0-5C37A48C5CC0}"/>
                </a:ext>
              </a:extLst>
            </p:cNvPr>
            <p:cNvPicPr>
              <a:picLocks noChangeAspect="1"/>
            </p:cNvPicPr>
            <p:nvPr userDrawn="1"/>
          </p:nvPicPr>
          <p:blipFill>
            <a:blip r:embed="rId7"/>
            <a:stretch>
              <a:fillRect/>
            </a:stretch>
          </p:blipFill>
          <p:spPr bwMode="gray">
            <a:xfrm rot="16576415">
              <a:off x="5275653" y="384699"/>
              <a:ext cx="712693" cy="763341"/>
            </a:xfrm>
            <a:prstGeom prst="rect">
              <a:avLst/>
            </a:prstGeom>
          </p:spPr>
        </p:pic>
      </p:grpSp>
      <p:pic>
        <p:nvPicPr>
          <p:cNvPr id="6" name="Grafik 5">
            <a:extLst>
              <a:ext uri="{FF2B5EF4-FFF2-40B4-BE49-F238E27FC236}">
                <a16:creationId xmlns:a16="http://schemas.microsoft.com/office/drawing/2014/main" id="{D43C2456-08AB-4215-A553-437AA337F827}"/>
              </a:ext>
            </a:extLst>
          </p:cNvPr>
          <p:cNvPicPr>
            <a:picLocks noChangeAspect="1"/>
          </p:cNvPicPr>
          <p:nvPr userDrawn="1"/>
        </p:nvPicPr>
        <p:blipFill>
          <a:blip r:embed="rId8"/>
          <a:stretch>
            <a:fillRect/>
          </a:stretch>
        </p:blipFill>
        <p:spPr>
          <a:xfrm>
            <a:off x="8546707" y="483799"/>
            <a:ext cx="3132139" cy="808092"/>
          </a:xfrm>
          <a:prstGeom prst="rect">
            <a:avLst/>
          </a:prstGeom>
        </p:spPr>
      </p:pic>
    </p:spTree>
    <p:extLst>
      <p:ext uri="{BB962C8B-B14F-4D97-AF65-F5344CB8AC3E}">
        <p14:creationId xmlns:p14="http://schemas.microsoft.com/office/powerpoint/2010/main" val="1153913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Zwischenseite türkis">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28897131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69" name="Rechteck 68">
            <a:extLst>
              <a:ext uri="{FF2B5EF4-FFF2-40B4-BE49-F238E27FC236}">
                <a16:creationId xmlns:a16="http://schemas.microsoft.com/office/drawing/2014/main" id="{736DB7D4-FFCB-4AA3-880C-E8294D60C016}"/>
              </a:ext>
            </a:extLst>
          </p:cNvPr>
          <p:cNvSpPr/>
          <p:nvPr userDrawn="1"/>
        </p:nvSpPr>
        <p:spPr bwMode="white">
          <a:xfrm>
            <a:off x="126383" y="126382"/>
            <a:ext cx="11939236" cy="6605236"/>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noProof="0"/>
          </a:p>
        </p:txBody>
      </p:sp>
      <p:sp>
        <p:nvSpPr>
          <p:cNvPr id="2" name="Titel 1">
            <a:extLst>
              <a:ext uri="{FF2B5EF4-FFF2-40B4-BE49-F238E27FC236}">
                <a16:creationId xmlns:a16="http://schemas.microsoft.com/office/drawing/2014/main" id="{74EAEF29-2880-42C9-91FC-0547F82AC03D}"/>
              </a:ext>
            </a:extLst>
          </p:cNvPr>
          <p:cNvSpPr>
            <a:spLocks noGrp="1"/>
          </p:cNvSpPr>
          <p:nvPr>
            <p:ph type="title" hasCustomPrompt="1"/>
          </p:nvPr>
        </p:nvSpPr>
        <p:spPr bwMode="black">
          <a:xfrm>
            <a:off x="550863" y="1510651"/>
            <a:ext cx="7958137" cy="430887"/>
          </a:xfrm>
        </p:spPr>
        <p:txBody>
          <a:bodyPr wrap="square"/>
          <a:lstStyle>
            <a:lvl1pPr marL="0" indent="0">
              <a:spcBef>
                <a:spcPts val="0"/>
              </a:spcBef>
              <a:defRPr sz="2800" b="0" cap="none" baseline="0">
                <a:solidFill>
                  <a:schemeClr val="bg1"/>
                </a:solidFill>
              </a:defRPr>
            </a:lvl1pPr>
          </a:lstStyle>
          <a:p>
            <a:pPr lvl="0"/>
            <a:r>
              <a:rPr lang="en-US" noProof="0"/>
              <a:t>Kapiteltext</a:t>
            </a:r>
          </a:p>
        </p:txBody>
      </p:sp>
      <p:grpSp>
        <p:nvGrpSpPr>
          <p:cNvPr id="52" name="Gruppieren 51">
            <a:extLst>
              <a:ext uri="{FF2B5EF4-FFF2-40B4-BE49-F238E27FC236}">
                <a16:creationId xmlns:a16="http://schemas.microsoft.com/office/drawing/2014/main" id="{54A5EFBF-0354-4702-B834-3FC0017D3A8D}"/>
              </a:ext>
            </a:extLst>
          </p:cNvPr>
          <p:cNvGrpSpPr/>
          <p:nvPr userDrawn="1"/>
        </p:nvGrpSpPr>
        <p:grpSpPr bwMode="grayWhite">
          <a:xfrm rot="197831">
            <a:off x="-1193959" y="4008075"/>
            <a:ext cx="4267686" cy="3545540"/>
            <a:chOff x="4530479" y="-363690"/>
            <a:chExt cx="4274957" cy="3551581"/>
          </a:xfrm>
        </p:grpSpPr>
        <p:pic>
          <p:nvPicPr>
            <p:cNvPr id="53" name="Grafik 52" descr="Ein Bild, das Objekt, Uhr enthält.&#10;&#10;Automatisch generierte Beschreibung">
              <a:extLst>
                <a:ext uri="{FF2B5EF4-FFF2-40B4-BE49-F238E27FC236}">
                  <a16:creationId xmlns:a16="http://schemas.microsoft.com/office/drawing/2014/main" id="{0C39EF2C-B4B5-4298-9987-0D1449579A98}"/>
                </a:ext>
              </a:extLst>
            </p:cNvPr>
            <p:cNvPicPr>
              <a:picLocks noChangeAspect="1"/>
            </p:cNvPicPr>
            <p:nvPr userDrawn="1"/>
          </p:nvPicPr>
          <p:blipFill>
            <a:blip r:embed="rId6">
              <a:biLevel thresh="25000"/>
            </a:blip>
            <a:stretch>
              <a:fillRect/>
            </a:stretch>
          </p:blipFill>
          <p:spPr bwMode="grayWhite">
            <a:xfrm>
              <a:off x="5237600" y="2003741"/>
              <a:ext cx="626365" cy="1184150"/>
            </a:xfrm>
            <a:prstGeom prst="rect">
              <a:avLst/>
            </a:prstGeom>
          </p:spPr>
        </p:pic>
        <p:pic>
          <p:nvPicPr>
            <p:cNvPr id="54" name="Grafik 53" descr="Ein Bild, das Objekt, Ball, Schild, Baseball enthält.&#10;&#10;Automatisch generierte Beschreibung">
              <a:extLst>
                <a:ext uri="{FF2B5EF4-FFF2-40B4-BE49-F238E27FC236}">
                  <a16:creationId xmlns:a16="http://schemas.microsoft.com/office/drawing/2014/main" id="{1C9B8FD7-A9E5-44AB-B855-3DBB062E557B}"/>
                </a:ext>
              </a:extLst>
            </p:cNvPr>
            <p:cNvPicPr>
              <a:picLocks noChangeAspect="1"/>
            </p:cNvPicPr>
            <p:nvPr userDrawn="1"/>
          </p:nvPicPr>
          <p:blipFill>
            <a:blip r:embed="rId7">
              <a:biLevel thresh="25000"/>
            </a:blip>
            <a:stretch>
              <a:fillRect/>
            </a:stretch>
          </p:blipFill>
          <p:spPr bwMode="grayWhite">
            <a:xfrm>
              <a:off x="5778499" y="1803748"/>
              <a:ext cx="900686" cy="964694"/>
            </a:xfrm>
            <a:prstGeom prst="rect">
              <a:avLst/>
            </a:prstGeom>
          </p:spPr>
        </p:pic>
        <p:pic>
          <p:nvPicPr>
            <p:cNvPr id="55" name="Grafik 54" descr="Ein Bild, das Objekt, Uhr enthält.&#10;&#10;Automatisch generierte Beschreibung">
              <a:extLst>
                <a:ext uri="{FF2B5EF4-FFF2-40B4-BE49-F238E27FC236}">
                  <a16:creationId xmlns:a16="http://schemas.microsoft.com/office/drawing/2014/main" id="{71588F9E-5CF2-47DE-B55C-6BBC780D6F06}"/>
                </a:ext>
              </a:extLst>
            </p:cNvPr>
            <p:cNvPicPr>
              <a:picLocks noChangeAspect="1"/>
            </p:cNvPicPr>
            <p:nvPr userDrawn="1"/>
          </p:nvPicPr>
          <p:blipFill>
            <a:blip r:embed="rId6">
              <a:biLevel thresh="25000"/>
            </a:blip>
            <a:stretch>
              <a:fillRect/>
            </a:stretch>
          </p:blipFill>
          <p:spPr bwMode="grayWhite">
            <a:xfrm rot="19052274">
              <a:off x="5315119" y="1039670"/>
              <a:ext cx="482922" cy="912969"/>
            </a:xfrm>
            <a:prstGeom prst="rect">
              <a:avLst/>
            </a:prstGeom>
          </p:spPr>
        </p:pic>
        <p:pic>
          <p:nvPicPr>
            <p:cNvPr id="56" name="Grafik 55" descr="Ein Bild, das Objekt, Uhr enthält.&#10;&#10;Automatisch generierte Beschreibung">
              <a:extLst>
                <a:ext uri="{FF2B5EF4-FFF2-40B4-BE49-F238E27FC236}">
                  <a16:creationId xmlns:a16="http://schemas.microsoft.com/office/drawing/2014/main" id="{5E53833B-D73D-4CA9-92F1-8CE3A40A0DE5}"/>
                </a:ext>
              </a:extLst>
            </p:cNvPr>
            <p:cNvPicPr>
              <a:picLocks noChangeAspect="1"/>
            </p:cNvPicPr>
            <p:nvPr userDrawn="1"/>
          </p:nvPicPr>
          <p:blipFill>
            <a:blip r:embed="rId6">
              <a:biLevel thresh="25000"/>
            </a:blip>
            <a:stretch>
              <a:fillRect/>
            </a:stretch>
          </p:blipFill>
          <p:spPr bwMode="grayWhite">
            <a:xfrm rot="18087032">
              <a:off x="4891565" y="436973"/>
              <a:ext cx="357417" cy="675700"/>
            </a:xfrm>
            <a:prstGeom prst="rect">
              <a:avLst/>
            </a:prstGeom>
          </p:spPr>
        </p:pic>
        <p:pic>
          <p:nvPicPr>
            <p:cNvPr id="57" name="Grafik 56" descr="Ein Bild, das Objekt, Uhr enthält.&#10;&#10;Automatisch generierte Beschreibung">
              <a:extLst>
                <a:ext uri="{FF2B5EF4-FFF2-40B4-BE49-F238E27FC236}">
                  <a16:creationId xmlns:a16="http://schemas.microsoft.com/office/drawing/2014/main" id="{9F146B86-D891-4275-A596-08CCEB4058A1}"/>
                </a:ext>
              </a:extLst>
            </p:cNvPr>
            <p:cNvPicPr>
              <a:picLocks noChangeAspect="1"/>
            </p:cNvPicPr>
            <p:nvPr userDrawn="1"/>
          </p:nvPicPr>
          <p:blipFill>
            <a:blip r:embed="rId6">
              <a:biLevel thresh="25000"/>
            </a:blip>
            <a:stretch>
              <a:fillRect/>
            </a:stretch>
          </p:blipFill>
          <p:spPr bwMode="grayWhite">
            <a:xfrm rot="1481701">
              <a:off x="6058858" y="108845"/>
              <a:ext cx="427737" cy="808641"/>
            </a:xfrm>
            <a:prstGeom prst="rect">
              <a:avLst/>
            </a:prstGeom>
          </p:spPr>
        </p:pic>
        <p:pic>
          <p:nvPicPr>
            <p:cNvPr id="58" name="Grafik 57" descr="Ein Bild, das Objekt, Uhr enthält.&#10;&#10;Automatisch generierte Beschreibung">
              <a:extLst>
                <a:ext uri="{FF2B5EF4-FFF2-40B4-BE49-F238E27FC236}">
                  <a16:creationId xmlns:a16="http://schemas.microsoft.com/office/drawing/2014/main" id="{17481578-675A-4153-A0B4-45F6E5C820B5}"/>
                </a:ext>
              </a:extLst>
            </p:cNvPr>
            <p:cNvPicPr>
              <a:picLocks noChangeAspect="1"/>
            </p:cNvPicPr>
            <p:nvPr userDrawn="1"/>
          </p:nvPicPr>
          <p:blipFill>
            <a:blip r:embed="rId6">
              <a:biLevel thresh="25000"/>
            </a:blip>
            <a:stretch>
              <a:fillRect/>
            </a:stretch>
          </p:blipFill>
          <p:spPr bwMode="grayWhite">
            <a:xfrm rot="3826452">
              <a:off x="6566685" y="1049412"/>
              <a:ext cx="313883" cy="593399"/>
            </a:xfrm>
            <a:prstGeom prst="rect">
              <a:avLst/>
            </a:prstGeom>
          </p:spPr>
        </p:pic>
        <p:pic>
          <p:nvPicPr>
            <p:cNvPr id="59" name="Grafik 58" descr="Ein Bild, das Objekt, Uhr enthält.&#10;&#10;Automatisch generierte Beschreibung">
              <a:extLst>
                <a:ext uri="{FF2B5EF4-FFF2-40B4-BE49-F238E27FC236}">
                  <a16:creationId xmlns:a16="http://schemas.microsoft.com/office/drawing/2014/main" id="{A1BEC2FD-4175-43CC-8163-3EA1B7A46D95}"/>
                </a:ext>
              </a:extLst>
            </p:cNvPr>
            <p:cNvPicPr>
              <a:picLocks noChangeAspect="1"/>
            </p:cNvPicPr>
            <p:nvPr userDrawn="1"/>
          </p:nvPicPr>
          <p:blipFill>
            <a:blip r:embed="rId6">
              <a:biLevel thresh="25000"/>
            </a:blip>
            <a:stretch>
              <a:fillRect/>
            </a:stretch>
          </p:blipFill>
          <p:spPr bwMode="grayWhite">
            <a:xfrm rot="4727722">
              <a:off x="7501823" y="-63189"/>
              <a:ext cx="550425" cy="1040584"/>
            </a:xfrm>
            <a:prstGeom prst="rect">
              <a:avLst/>
            </a:prstGeom>
          </p:spPr>
        </p:pic>
        <p:pic>
          <p:nvPicPr>
            <p:cNvPr id="60" name="Grafik 59" descr="Ein Bild, das Objekt, Ball, Schild, Baseball enthält.&#10;&#10;Automatisch generierte Beschreibung">
              <a:extLst>
                <a:ext uri="{FF2B5EF4-FFF2-40B4-BE49-F238E27FC236}">
                  <a16:creationId xmlns:a16="http://schemas.microsoft.com/office/drawing/2014/main" id="{DB1A6007-5E76-427C-B82C-D3BA5D59277B}"/>
                </a:ext>
              </a:extLst>
            </p:cNvPr>
            <p:cNvPicPr>
              <a:picLocks noChangeAspect="1"/>
            </p:cNvPicPr>
            <p:nvPr userDrawn="1"/>
          </p:nvPicPr>
          <p:blipFill>
            <a:blip r:embed="rId7">
              <a:biLevel thresh="25000"/>
            </a:blip>
            <a:stretch>
              <a:fillRect/>
            </a:stretch>
          </p:blipFill>
          <p:spPr bwMode="grayWhite">
            <a:xfrm rot="20641665">
              <a:off x="5875111" y="1031633"/>
              <a:ext cx="644612" cy="690422"/>
            </a:xfrm>
            <a:prstGeom prst="rect">
              <a:avLst/>
            </a:prstGeom>
          </p:spPr>
        </p:pic>
        <p:pic>
          <p:nvPicPr>
            <p:cNvPr id="61" name="Grafik 60" descr="Ein Bild, das Objekt, Ball, Schild, Baseball enthält.&#10;&#10;Automatisch generierte Beschreibung">
              <a:extLst>
                <a:ext uri="{FF2B5EF4-FFF2-40B4-BE49-F238E27FC236}">
                  <a16:creationId xmlns:a16="http://schemas.microsoft.com/office/drawing/2014/main" id="{FC81D25D-1945-4624-AAA8-2E653AA61B5D}"/>
                </a:ext>
              </a:extLst>
            </p:cNvPr>
            <p:cNvPicPr>
              <a:picLocks noChangeAspect="1"/>
            </p:cNvPicPr>
            <p:nvPr userDrawn="1"/>
          </p:nvPicPr>
          <p:blipFill>
            <a:blip r:embed="rId7">
              <a:biLevel thresh="25000"/>
            </a:blip>
            <a:stretch>
              <a:fillRect/>
            </a:stretch>
          </p:blipFill>
          <p:spPr bwMode="grayWhite">
            <a:xfrm rot="2878683">
              <a:off x="7096983" y="648815"/>
              <a:ext cx="553535" cy="592872"/>
            </a:xfrm>
            <a:prstGeom prst="rect">
              <a:avLst/>
            </a:prstGeom>
          </p:spPr>
        </p:pic>
        <p:pic>
          <p:nvPicPr>
            <p:cNvPr id="62" name="Grafik 61" descr="Ein Bild, das Objekt, Ball, Schild, Baseball enthält.&#10;&#10;Automatisch generierte Beschreibung">
              <a:extLst>
                <a:ext uri="{FF2B5EF4-FFF2-40B4-BE49-F238E27FC236}">
                  <a16:creationId xmlns:a16="http://schemas.microsoft.com/office/drawing/2014/main" id="{A3B6032E-C736-43E2-9A08-7034ED4B35D8}"/>
                </a:ext>
              </a:extLst>
            </p:cNvPr>
            <p:cNvPicPr>
              <a:picLocks noChangeAspect="1"/>
            </p:cNvPicPr>
            <p:nvPr userDrawn="1"/>
          </p:nvPicPr>
          <p:blipFill>
            <a:blip r:embed="rId7">
              <a:biLevel thresh="25000"/>
            </a:blip>
            <a:stretch>
              <a:fillRect/>
            </a:stretch>
          </p:blipFill>
          <p:spPr bwMode="grayWhite">
            <a:xfrm rot="4639445">
              <a:off x="8232232" y="-211947"/>
              <a:ext cx="553535" cy="592872"/>
            </a:xfrm>
            <a:prstGeom prst="rect">
              <a:avLst/>
            </a:prstGeom>
          </p:spPr>
        </p:pic>
        <p:pic>
          <p:nvPicPr>
            <p:cNvPr id="63" name="Grafik 62" descr="Ein Bild, das Objekt, Ball, Schild, Baseball enthält.&#10;&#10;Automatisch generierte Beschreibung">
              <a:extLst>
                <a:ext uri="{FF2B5EF4-FFF2-40B4-BE49-F238E27FC236}">
                  <a16:creationId xmlns:a16="http://schemas.microsoft.com/office/drawing/2014/main" id="{E83F18F9-6D73-404A-B312-48E0D10DCEFA}"/>
                </a:ext>
              </a:extLst>
            </p:cNvPr>
            <p:cNvPicPr>
              <a:picLocks noChangeAspect="1"/>
            </p:cNvPicPr>
            <p:nvPr userDrawn="1"/>
          </p:nvPicPr>
          <p:blipFill>
            <a:blip r:embed="rId7">
              <a:biLevel thresh="25000"/>
            </a:blip>
            <a:stretch>
              <a:fillRect/>
            </a:stretch>
          </p:blipFill>
          <p:spPr bwMode="grayWhite">
            <a:xfrm rot="20110060">
              <a:off x="7281900" y="-353689"/>
              <a:ext cx="553535" cy="592872"/>
            </a:xfrm>
            <a:prstGeom prst="rect">
              <a:avLst/>
            </a:prstGeom>
          </p:spPr>
        </p:pic>
        <p:pic>
          <p:nvPicPr>
            <p:cNvPr id="64" name="Grafik 63" descr="Ein Bild, das Objekt, Ball, Schild, Baseball enthält.&#10;&#10;Automatisch generierte Beschreibung">
              <a:extLst>
                <a:ext uri="{FF2B5EF4-FFF2-40B4-BE49-F238E27FC236}">
                  <a16:creationId xmlns:a16="http://schemas.microsoft.com/office/drawing/2014/main" id="{3A7D3085-A248-4639-BD7F-CD477EC681DA}"/>
                </a:ext>
              </a:extLst>
            </p:cNvPr>
            <p:cNvPicPr>
              <a:picLocks noChangeAspect="1"/>
            </p:cNvPicPr>
            <p:nvPr userDrawn="1"/>
          </p:nvPicPr>
          <p:blipFill>
            <a:blip r:embed="rId7">
              <a:biLevel thresh="25000"/>
            </a:blip>
            <a:stretch>
              <a:fillRect/>
            </a:stretch>
          </p:blipFill>
          <p:spPr bwMode="grayWhite">
            <a:xfrm rot="3451917" flipH="1">
              <a:off x="5632729" y="-383358"/>
              <a:ext cx="553535" cy="592872"/>
            </a:xfrm>
            <a:prstGeom prst="rect">
              <a:avLst/>
            </a:prstGeom>
          </p:spPr>
        </p:pic>
        <p:pic>
          <p:nvPicPr>
            <p:cNvPr id="65" name="Grafik 64" descr="Ein Bild, das Objekt, Ball, Schild, Baseball enthält.&#10;&#10;Automatisch generierte Beschreibung">
              <a:extLst>
                <a:ext uri="{FF2B5EF4-FFF2-40B4-BE49-F238E27FC236}">
                  <a16:creationId xmlns:a16="http://schemas.microsoft.com/office/drawing/2014/main" id="{5A4F67A2-1F80-4F12-B8EB-B3AF45D69522}"/>
                </a:ext>
              </a:extLst>
            </p:cNvPr>
            <p:cNvPicPr>
              <a:picLocks noChangeAspect="1"/>
            </p:cNvPicPr>
            <p:nvPr userDrawn="1"/>
          </p:nvPicPr>
          <p:blipFill>
            <a:blip r:embed="rId7">
              <a:biLevel thresh="25000"/>
            </a:blip>
            <a:stretch>
              <a:fillRect/>
            </a:stretch>
          </p:blipFill>
          <p:spPr bwMode="grayWhite">
            <a:xfrm rot="17538370">
              <a:off x="4890417" y="-381785"/>
              <a:ext cx="553535" cy="592872"/>
            </a:xfrm>
            <a:prstGeom prst="rect">
              <a:avLst/>
            </a:prstGeom>
          </p:spPr>
        </p:pic>
        <p:pic>
          <p:nvPicPr>
            <p:cNvPr id="66" name="Grafik 65" descr="Ein Bild, das Objekt, Ball, Schild, Baseball enthält.&#10;&#10;Automatisch generierte Beschreibung">
              <a:extLst>
                <a:ext uri="{FF2B5EF4-FFF2-40B4-BE49-F238E27FC236}">
                  <a16:creationId xmlns:a16="http://schemas.microsoft.com/office/drawing/2014/main" id="{7C91B155-2CFF-4766-9A29-9AAD0EF8738D}"/>
                </a:ext>
              </a:extLst>
            </p:cNvPr>
            <p:cNvPicPr>
              <a:picLocks noChangeAspect="1"/>
            </p:cNvPicPr>
            <p:nvPr userDrawn="1"/>
          </p:nvPicPr>
          <p:blipFill>
            <a:blip r:embed="rId7">
              <a:biLevel thresh="25000"/>
            </a:blip>
            <a:stretch>
              <a:fillRect/>
            </a:stretch>
          </p:blipFill>
          <p:spPr bwMode="grayWhite">
            <a:xfrm rot="14019203">
              <a:off x="4541419" y="80197"/>
              <a:ext cx="307905" cy="329786"/>
            </a:xfrm>
            <a:prstGeom prst="rect">
              <a:avLst/>
            </a:prstGeom>
          </p:spPr>
        </p:pic>
        <p:pic>
          <p:nvPicPr>
            <p:cNvPr id="67" name="Grafik 66" descr="Ein Bild, das Objekt, Ball, Schild, Baseball enthält.&#10;&#10;Automatisch generierte Beschreibung">
              <a:extLst>
                <a:ext uri="{FF2B5EF4-FFF2-40B4-BE49-F238E27FC236}">
                  <a16:creationId xmlns:a16="http://schemas.microsoft.com/office/drawing/2014/main" id="{370234E3-A38D-41A5-A6C8-FF04B1B65DAC}"/>
                </a:ext>
              </a:extLst>
            </p:cNvPr>
            <p:cNvPicPr>
              <a:picLocks noChangeAspect="1"/>
            </p:cNvPicPr>
            <p:nvPr userDrawn="1"/>
          </p:nvPicPr>
          <p:blipFill>
            <a:blip r:embed="rId7">
              <a:biLevel thresh="25000"/>
            </a:blip>
            <a:stretch>
              <a:fillRect/>
            </a:stretch>
          </p:blipFill>
          <p:spPr bwMode="grayWhite">
            <a:xfrm>
              <a:off x="6459321" y="0"/>
              <a:ext cx="760485" cy="814530"/>
            </a:xfrm>
            <a:prstGeom prst="rect">
              <a:avLst/>
            </a:prstGeom>
          </p:spPr>
        </p:pic>
        <p:pic>
          <p:nvPicPr>
            <p:cNvPr id="68" name="Grafik 67" descr="Ein Bild, das Objekt, Ball, Schild, Baseball enthält.&#10;&#10;Automatisch generierte Beschreibung">
              <a:extLst>
                <a:ext uri="{FF2B5EF4-FFF2-40B4-BE49-F238E27FC236}">
                  <a16:creationId xmlns:a16="http://schemas.microsoft.com/office/drawing/2014/main" id="{09BFA5AE-B220-4D69-B506-103F9EFE6AFE}"/>
                </a:ext>
              </a:extLst>
            </p:cNvPr>
            <p:cNvPicPr>
              <a:picLocks noChangeAspect="1"/>
            </p:cNvPicPr>
            <p:nvPr userDrawn="1"/>
          </p:nvPicPr>
          <p:blipFill>
            <a:blip r:embed="rId7">
              <a:biLevel thresh="25000"/>
            </a:blip>
            <a:stretch>
              <a:fillRect/>
            </a:stretch>
          </p:blipFill>
          <p:spPr bwMode="grayWhite">
            <a:xfrm rot="16576415">
              <a:off x="5275653" y="384699"/>
              <a:ext cx="712693" cy="763341"/>
            </a:xfrm>
            <a:prstGeom prst="rect">
              <a:avLst/>
            </a:prstGeom>
          </p:spPr>
        </p:pic>
      </p:grpSp>
      <p:sp>
        <p:nvSpPr>
          <p:cNvPr id="9" name="Textplatzhalter 8">
            <a:extLst>
              <a:ext uri="{FF2B5EF4-FFF2-40B4-BE49-F238E27FC236}">
                <a16:creationId xmlns:a16="http://schemas.microsoft.com/office/drawing/2014/main" id="{EB34B000-249B-4AD9-9359-B37E57A522E2}"/>
              </a:ext>
            </a:extLst>
          </p:cNvPr>
          <p:cNvSpPr>
            <a:spLocks noGrp="1"/>
          </p:cNvSpPr>
          <p:nvPr>
            <p:ph type="body" sz="quarter" idx="10" hasCustomPrompt="1"/>
          </p:nvPr>
        </p:nvSpPr>
        <p:spPr bwMode="black">
          <a:xfrm>
            <a:off x="566119" y="1116951"/>
            <a:ext cx="458459" cy="218586"/>
          </a:xfrm>
        </p:spPr>
        <p:txBody>
          <a:bodyPr wrap="none">
            <a:spAutoFit/>
          </a:bodyPr>
          <a:lstStyle>
            <a:lvl1pPr marL="0" indent="0">
              <a:spcBef>
                <a:spcPts val="0"/>
              </a:spcBef>
              <a:buNone/>
              <a:defRPr sz="1400" b="1" cap="all" baseline="0">
                <a:solidFill>
                  <a:schemeClr val="bg1">
                    <a:alpha val="80000"/>
                  </a:schemeClr>
                </a:solidFill>
              </a:defRPr>
            </a:lvl1pPr>
          </a:lstStyle>
          <a:p>
            <a:pPr lvl="0"/>
            <a:r>
              <a:rPr lang="en-US" noProof="0"/>
              <a:t>TEXT</a:t>
            </a:r>
          </a:p>
        </p:txBody>
      </p:sp>
    </p:spTree>
    <p:extLst>
      <p:ext uri="{BB962C8B-B14F-4D97-AF65-F5344CB8AC3E}">
        <p14:creationId xmlns:p14="http://schemas.microsoft.com/office/powerpoint/2010/main" val="3966927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Zwischenseite blau">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40716673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76" name="Rechteck 75">
            <a:extLst>
              <a:ext uri="{FF2B5EF4-FFF2-40B4-BE49-F238E27FC236}">
                <a16:creationId xmlns:a16="http://schemas.microsoft.com/office/drawing/2014/main" id="{FC0F8317-7F83-4193-B920-9676537F8DD7}"/>
              </a:ext>
            </a:extLst>
          </p:cNvPr>
          <p:cNvSpPr/>
          <p:nvPr userDrawn="1"/>
        </p:nvSpPr>
        <p:spPr bwMode="white">
          <a:xfrm>
            <a:off x="126383" y="126382"/>
            <a:ext cx="11939236" cy="660523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el 1">
            <a:extLst>
              <a:ext uri="{FF2B5EF4-FFF2-40B4-BE49-F238E27FC236}">
                <a16:creationId xmlns:a16="http://schemas.microsoft.com/office/drawing/2014/main" id="{74EAEF29-2880-42C9-91FC-0547F82AC03D}"/>
              </a:ext>
            </a:extLst>
          </p:cNvPr>
          <p:cNvSpPr>
            <a:spLocks noGrp="1"/>
          </p:cNvSpPr>
          <p:nvPr>
            <p:ph type="title" hasCustomPrompt="1"/>
          </p:nvPr>
        </p:nvSpPr>
        <p:spPr bwMode="black">
          <a:xfrm>
            <a:off x="550863" y="1510651"/>
            <a:ext cx="7958137" cy="430887"/>
          </a:xfrm>
        </p:spPr>
        <p:txBody>
          <a:bodyPr wrap="square"/>
          <a:lstStyle>
            <a:lvl1pPr marL="0" indent="0">
              <a:spcBef>
                <a:spcPts val="0"/>
              </a:spcBef>
              <a:defRPr sz="2800" b="0" cap="none" baseline="0">
                <a:solidFill>
                  <a:schemeClr val="bg1"/>
                </a:solidFill>
              </a:defRPr>
            </a:lvl1pPr>
          </a:lstStyle>
          <a:p>
            <a:pPr lvl="0"/>
            <a:r>
              <a:rPr lang="en-US" noProof="0"/>
              <a:t>Kapiteltext</a:t>
            </a:r>
          </a:p>
        </p:txBody>
      </p:sp>
      <p:sp>
        <p:nvSpPr>
          <p:cNvPr id="9" name="Textplatzhalter 8">
            <a:extLst>
              <a:ext uri="{FF2B5EF4-FFF2-40B4-BE49-F238E27FC236}">
                <a16:creationId xmlns:a16="http://schemas.microsoft.com/office/drawing/2014/main" id="{EB34B000-249B-4AD9-9359-B37E57A522E2}"/>
              </a:ext>
            </a:extLst>
          </p:cNvPr>
          <p:cNvSpPr>
            <a:spLocks noGrp="1"/>
          </p:cNvSpPr>
          <p:nvPr>
            <p:ph type="body" sz="quarter" idx="10" hasCustomPrompt="1"/>
          </p:nvPr>
        </p:nvSpPr>
        <p:spPr bwMode="black">
          <a:xfrm>
            <a:off x="566119" y="1116951"/>
            <a:ext cx="458459" cy="218586"/>
          </a:xfrm>
        </p:spPr>
        <p:txBody>
          <a:bodyPr vert="horz" wrap="none" lIns="0" tIns="0" rIns="0" bIns="0" rtlCol="0">
            <a:spAutoFit/>
          </a:bodyPr>
          <a:lstStyle>
            <a:lvl1pPr marL="0" indent="0">
              <a:spcBef>
                <a:spcPts val="0"/>
              </a:spcBef>
              <a:buNone/>
              <a:defRPr lang="de-DE" sz="1400" b="1" cap="all" baseline="0" dirty="0">
                <a:solidFill>
                  <a:schemeClr val="bg1">
                    <a:alpha val="80000"/>
                  </a:schemeClr>
                </a:solidFill>
              </a:defRPr>
            </a:lvl1pPr>
          </a:lstStyle>
          <a:p>
            <a:pPr marL="270000" lvl="0" indent="-270000"/>
            <a:r>
              <a:rPr lang="en-US" noProof="0"/>
              <a:t>TEXT</a:t>
            </a:r>
          </a:p>
        </p:txBody>
      </p:sp>
      <p:grpSp>
        <p:nvGrpSpPr>
          <p:cNvPr id="42" name="Gruppieren 41">
            <a:extLst>
              <a:ext uri="{FF2B5EF4-FFF2-40B4-BE49-F238E27FC236}">
                <a16:creationId xmlns:a16="http://schemas.microsoft.com/office/drawing/2014/main" id="{AE4A801E-2451-4154-85DE-2FFB7DCC8FF6}"/>
              </a:ext>
            </a:extLst>
          </p:cNvPr>
          <p:cNvGrpSpPr/>
          <p:nvPr userDrawn="1"/>
        </p:nvGrpSpPr>
        <p:grpSpPr>
          <a:xfrm rot="15262443" flipV="1">
            <a:off x="7390256" y="-572038"/>
            <a:ext cx="5450676" cy="4528354"/>
            <a:chOff x="4530479" y="-363690"/>
            <a:chExt cx="4274957" cy="3551581"/>
          </a:xfrm>
        </p:grpSpPr>
        <p:pic>
          <p:nvPicPr>
            <p:cNvPr id="43" name="Grafik 42" descr="Ein Bild, das Objekt, Uhr enthält.&#10;&#10;Automatisch generierte Beschreibung">
              <a:extLst>
                <a:ext uri="{FF2B5EF4-FFF2-40B4-BE49-F238E27FC236}">
                  <a16:creationId xmlns:a16="http://schemas.microsoft.com/office/drawing/2014/main" id="{17E2C86F-0811-4BCB-A706-ADE1704E52E6}"/>
                </a:ext>
              </a:extLst>
            </p:cNvPr>
            <p:cNvPicPr>
              <a:picLocks noChangeAspect="1"/>
            </p:cNvPicPr>
            <p:nvPr userDrawn="1"/>
          </p:nvPicPr>
          <p:blipFill>
            <a:blip r:embed="rId6">
              <a:biLevel thresh="25000"/>
            </a:blip>
            <a:stretch>
              <a:fillRect/>
            </a:stretch>
          </p:blipFill>
          <p:spPr>
            <a:xfrm>
              <a:off x="5237600" y="2003741"/>
              <a:ext cx="626365" cy="1184150"/>
            </a:xfrm>
            <a:prstGeom prst="rect">
              <a:avLst/>
            </a:prstGeom>
          </p:spPr>
        </p:pic>
        <p:pic>
          <p:nvPicPr>
            <p:cNvPr id="44" name="Grafik 43" descr="Ein Bild, das Objekt, Ball, Schild, Baseball enthält.&#10;&#10;Automatisch generierte Beschreibung">
              <a:extLst>
                <a:ext uri="{FF2B5EF4-FFF2-40B4-BE49-F238E27FC236}">
                  <a16:creationId xmlns:a16="http://schemas.microsoft.com/office/drawing/2014/main" id="{B78F9726-16E4-4687-8D47-20F6968C1F62}"/>
                </a:ext>
              </a:extLst>
            </p:cNvPr>
            <p:cNvPicPr>
              <a:picLocks noChangeAspect="1"/>
            </p:cNvPicPr>
            <p:nvPr userDrawn="1"/>
          </p:nvPicPr>
          <p:blipFill>
            <a:blip r:embed="rId7">
              <a:biLevel thresh="25000"/>
            </a:blip>
            <a:stretch>
              <a:fillRect/>
            </a:stretch>
          </p:blipFill>
          <p:spPr>
            <a:xfrm>
              <a:off x="5778499" y="1803748"/>
              <a:ext cx="900686" cy="964694"/>
            </a:xfrm>
            <a:prstGeom prst="rect">
              <a:avLst/>
            </a:prstGeom>
          </p:spPr>
        </p:pic>
        <p:pic>
          <p:nvPicPr>
            <p:cNvPr id="45" name="Grafik 44" descr="Ein Bild, das Objekt, Uhr enthält.&#10;&#10;Automatisch generierte Beschreibung">
              <a:extLst>
                <a:ext uri="{FF2B5EF4-FFF2-40B4-BE49-F238E27FC236}">
                  <a16:creationId xmlns:a16="http://schemas.microsoft.com/office/drawing/2014/main" id="{BF876D79-DD09-432A-9E3A-678819F28889}"/>
                </a:ext>
              </a:extLst>
            </p:cNvPr>
            <p:cNvPicPr>
              <a:picLocks noChangeAspect="1"/>
            </p:cNvPicPr>
            <p:nvPr userDrawn="1"/>
          </p:nvPicPr>
          <p:blipFill>
            <a:blip r:embed="rId6">
              <a:biLevel thresh="25000"/>
            </a:blip>
            <a:stretch>
              <a:fillRect/>
            </a:stretch>
          </p:blipFill>
          <p:spPr>
            <a:xfrm rot="19052274">
              <a:off x="5315119" y="1039670"/>
              <a:ext cx="482922" cy="912969"/>
            </a:xfrm>
            <a:prstGeom prst="rect">
              <a:avLst/>
            </a:prstGeom>
          </p:spPr>
        </p:pic>
        <p:pic>
          <p:nvPicPr>
            <p:cNvPr id="46" name="Grafik 45" descr="Ein Bild, das Objekt, Uhr enthält.&#10;&#10;Automatisch generierte Beschreibung">
              <a:extLst>
                <a:ext uri="{FF2B5EF4-FFF2-40B4-BE49-F238E27FC236}">
                  <a16:creationId xmlns:a16="http://schemas.microsoft.com/office/drawing/2014/main" id="{008EAC34-27B6-4B27-87C2-BDB61768DC84}"/>
                </a:ext>
              </a:extLst>
            </p:cNvPr>
            <p:cNvPicPr>
              <a:picLocks noChangeAspect="1"/>
            </p:cNvPicPr>
            <p:nvPr userDrawn="1"/>
          </p:nvPicPr>
          <p:blipFill>
            <a:blip r:embed="rId6">
              <a:biLevel thresh="25000"/>
            </a:blip>
            <a:stretch>
              <a:fillRect/>
            </a:stretch>
          </p:blipFill>
          <p:spPr>
            <a:xfrm rot="18087032">
              <a:off x="4891565" y="436973"/>
              <a:ext cx="357417" cy="675700"/>
            </a:xfrm>
            <a:prstGeom prst="rect">
              <a:avLst/>
            </a:prstGeom>
          </p:spPr>
        </p:pic>
        <p:pic>
          <p:nvPicPr>
            <p:cNvPr id="47" name="Grafik 46" descr="Ein Bild, das Objekt, Uhr enthält.&#10;&#10;Automatisch generierte Beschreibung">
              <a:extLst>
                <a:ext uri="{FF2B5EF4-FFF2-40B4-BE49-F238E27FC236}">
                  <a16:creationId xmlns:a16="http://schemas.microsoft.com/office/drawing/2014/main" id="{4696FB51-3519-43EA-94DF-10EB4C4303FE}"/>
                </a:ext>
              </a:extLst>
            </p:cNvPr>
            <p:cNvPicPr>
              <a:picLocks noChangeAspect="1"/>
            </p:cNvPicPr>
            <p:nvPr userDrawn="1"/>
          </p:nvPicPr>
          <p:blipFill>
            <a:blip r:embed="rId6">
              <a:biLevel thresh="25000"/>
            </a:blip>
            <a:stretch>
              <a:fillRect/>
            </a:stretch>
          </p:blipFill>
          <p:spPr>
            <a:xfrm rot="1481701">
              <a:off x="6058858" y="108845"/>
              <a:ext cx="427737" cy="808641"/>
            </a:xfrm>
            <a:prstGeom prst="rect">
              <a:avLst/>
            </a:prstGeom>
          </p:spPr>
        </p:pic>
        <p:pic>
          <p:nvPicPr>
            <p:cNvPr id="48" name="Grafik 47" descr="Ein Bild, das Objekt, Uhr enthält.&#10;&#10;Automatisch generierte Beschreibung">
              <a:extLst>
                <a:ext uri="{FF2B5EF4-FFF2-40B4-BE49-F238E27FC236}">
                  <a16:creationId xmlns:a16="http://schemas.microsoft.com/office/drawing/2014/main" id="{9BD6F0BA-1263-41CE-91FC-15FC0786DC0A}"/>
                </a:ext>
              </a:extLst>
            </p:cNvPr>
            <p:cNvPicPr>
              <a:picLocks noChangeAspect="1"/>
            </p:cNvPicPr>
            <p:nvPr userDrawn="1"/>
          </p:nvPicPr>
          <p:blipFill>
            <a:blip r:embed="rId6">
              <a:biLevel thresh="25000"/>
            </a:blip>
            <a:stretch>
              <a:fillRect/>
            </a:stretch>
          </p:blipFill>
          <p:spPr>
            <a:xfrm rot="3826452">
              <a:off x="6566685" y="1049412"/>
              <a:ext cx="313883" cy="593399"/>
            </a:xfrm>
            <a:prstGeom prst="rect">
              <a:avLst/>
            </a:prstGeom>
          </p:spPr>
        </p:pic>
        <p:pic>
          <p:nvPicPr>
            <p:cNvPr id="49" name="Grafik 48" descr="Ein Bild, das Objekt, Uhr enthält.&#10;&#10;Automatisch generierte Beschreibung">
              <a:extLst>
                <a:ext uri="{FF2B5EF4-FFF2-40B4-BE49-F238E27FC236}">
                  <a16:creationId xmlns:a16="http://schemas.microsoft.com/office/drawing/2014/main" id="{D477F435-8FC8-4E4C-BE9C-81254E6A1CE9}"/>
                </a:ext>
              </a:extLst>
            </p:cNvPr>
            <p:cNvPicPr>
              <a:picLocks noChangeAspect="1"/>
            </p:cNvPicPr>
            <p:nvPr userDrawn="1"/>
          </p:nvPicPr>
          <p:blipFill>
            <a:blip r:embed="rId6">
              <a:biLevel thresh="25000"/>
            </a:blip>
            <a:stretch>
              <a:fillRect/>
            </a:stretch>
          </p:blipFill>
          <p:spPr>
            <a:xfrm rot="4727722">
              <a:off x="7501823" y="-63189"/>
              <a:ext cx="550425" cy="1040584"/>
            </a:xfrm>
            <a:prstGeom prst="rect">
              <a:avLst/>
            </a:prstGeom>
          </p:spPr>
        </p:pic>
        <p:pic>
          <p:nvPicPr>
            <p:cNvPr id="50" name="Grafik 49" descr="Ein Bild, das Objekt, Ball, Schild, Baseball enthält.&#10;&#10;Automatisch generierte Beschreibung">
              <a:extLst>
                <a:ext uri="{FF2B5EF4-FFF2-40B4-BE49-F238E27FC236}">
                  <a16:creationId xmlns:a16="http://schemas.microsoft.com/office/drawing/2014/main" id="{132BB67B-6504-4FAF-88E3-05E52B359780}"/>
                </a:ext>
              </a:extLst>
            </p:cNvPr>
            <p:cNvPicPr>
              <a:picLocks noChangeAspect="1"/>
            </p:cNvPicPr>
            <p:nvPr userDrawn="1"/>
          </p:nvPicPr>
          <p:blipFill>
            <a:blip r:embed="rId7">
              <a:biLevel thresh="25000"/>
            </a:blip>
            <a:stretch>
              <a:fillRect/>
            </a:stretch>
          </p:blipFill>
          <p:spPr>
            <a:xfrm rot="20641665">
              <a:off x="5875111" y="1031633"/>
              <a:ext cx="644612" cy="690422"/>
            </a:xfrm>
            <a:prstGeom prst="rect">
              <a:avLst/>
            </a:prstGeom>
          </p:spPr>
        </p:pic>
        <p:pic>
          <p:nvPicPr>
            <p:cNvPr id="51" name="Grafik 50" descr="Ein Bild, das Objekt, Ball, Schild, Baseball enthält.&#10;&#10;Automatisch generierte Beschreibung">
              <a:extLst>
                <a:ext uri="{FF2B5EF4-FFF2-40B4-BE49-F238E27FC236}">
                  <a16:creationId xmlns:a16="http://schemas.microsoft.com/office/drawing/2014/main" id="{4E4C5128-137B-4EB9-A152-8BB70549DCA4}"/>
                </a:ext>
              </a:extLst>
            </p:cNvPr>
            <p:cNvPicPr>
              <a:picLocks noChangeAspect="1"/>
            </p:cNvPicPr>
            <p:nvPr userDrawn="1"/>
          </p:nvPicPr>
          <p:blipFill>
            <a:blip r:embed="rId7">
              <a:biLevel thresh="25000"/>
            </a:blip>
            <a:stretch>
              <a:fillRect/>
            </a:stretch>
          </p:blipFill>
          <p:spPr>
            <a:xfrm rot="2878683">
              <a:off x="7096983" y="648815"/>
              <a:ext cx="553535" cy="592872"/>
            </a:xfrm>
            <a:prstGeom prst="rect">
              <a:avLst/>
            </a:prstGeom>
          </p:spPr>
        </p:pic>
        <p:pic>
          <p:nvPicPr>
            <p:cNvPr id="69" name="Grafik 68" descr="Ein Bild, das Objekt, Ball, Schild, Baseball enthält.&#10;&#10;Automatisch generierte Beschreibung">
              <a:extLst>
                <a:ext uri="{FF2B5EF4-FFF2-40B4-BE49-F238E27FC236}">
                  <a16:creationId xmlns:a16="http://schemas.microsoft.com/office/drawing/2014/main" id="{4AE4F070-0D83-43B0-ADFA-3E715771694E}"/>
                </a:ext>
              </a:extLst>
            </p:cNvPr>
            <p:cNvPicPr>
              <a:picLocks noChangeAspect="1"/>
            </p:cNvPicPr>
            <p:nvPr userDrawn="1"/>
          </p:nvPicPr>
          <p:blipFill>
            <a:blip r:embed="rId7">
              <a:biLevel thresh="25000"/>
            </a:blip>
            <a:stretch>
              <a:fillRect/>
            </a:stretch>
          </p:blipFill>
          <p:spPr>
            <a:xfrm rot="4639445">
              <a:off x="8232232" y="-211947"/>
              <a:ext cx="553535" cy="592872"/>
            </a:xfrm>
            <a:prstGeom prst="rect">
              <a:avLst/>
            </a:prstGeom>
          </p:spPr>
        </p:pic>
        <p:pic>
          <p:nvPicPr>
            <p:cNvPr id="70" name="Grafik 69" descr="Ein Bild, das Objekt, Ball, Schild, Baseball enthält.&#10;&#10;Automatisch generierte Beschreibung">
              <a:extLst>
                <a:ext uri="{FF2B5EF4-FFF2-40B4-BE49-F238E27FC236}">
                  <a16:creationId xmlns:a16="http://schemas.microsoft.com/office/drawing/2014/main" id="{DB1DA0DC-ADD6-48DE-A5E3-67EE24B68B9B}"/>
                </a:ext>
              </a:extLst>
            </p:cNvPr>
            <p:cNvPicPr>
              <a:picLocks noChangeAspect="1"/>
            </p:cNvPicPr>
            <p:nvPr userDrawn="1"/>
          </p:nvPicPr>
          <p:blipFill>
            <a:blip r:embed="rId7">
              <a:biLevel thresh="25000"/>
            </a:blip>
            <a:stretch>
              <a:fillRect/>
            </a:stretch>
          </p:blipFill>
          <p:spPr>
            <a:xfrm rot="20110060">
              <a:off x="7281900" y="-353689"/>
              <a:ext cx="553535" cy="592872"/>
            </a:xfrm>
            <a:prstGeom prst="rect">
              <a:avLst/>
            </a:prstGeom>
          </p:spPr>
        </p:pic>
        <p:pic>
          <p:nvPicPr>
            <p:cNvPr id="71" name="Grafik 70" descr="Ein Bild, das Objekt, Ball, Schild, Baseball enthält.&#10;&#10;Automatisch generierte Beschreibung">
              <a:extLst>
                <a:ext uri="{FF2B5EF4-FFF2-40B4-BE49-F238E27FC236}">
                  <a16:creationId xmlns:a16="http://schemas.microsoft.com/office/drawing/2014/main" id="{6BADF3DE-01BE-46F0-BC9C-F8338D906073}"/>
                </a:ext>
              </a:extLst>
            </p:cNvPr>
            <p:cNvPicPr>
              <a:picLocks noChangeAspect="1"/>
            </p:cNvPicPr>
            <p:nvPr userDrawn="1"/>
          </p:nvPicPr>
          <p:blipFill>
            <a:blip r:embed="rId7">
              <a:biLevel thresh="25000"/>
            </a:blip>
            <a:stretch>
              <a:fillRect/>
            </a:stretch>
          </p:blipFill>
          <p:spPr>
            <a:xfrm rot="3451917" flipH="1">
              <a:off x="5632729" y="-383358"/>
              <a:ext cx="553535" cy="592872"/>
            </a:xfrm>
            <a:prstGeom prst="rect">
              <a:avLst/>
            </a:prstGeom>
          </p:spPr>
        </p:pic>
        <p:pic>
          <p:nvPicPr>
            <p:cNvPr id="72" name="Grafik 71" descr="Ein Bild, das Objekt, Ball, Schild, Baseball enthält.&#10;&#10;Automatisch generierte Beschreibung">
              <a:extLst>
                <a:ext uri="{FF2B5EF4-FFF2-40B4-BE49-F238E27FC236}">
                  <a16:creationId xmlns:a16="http://schemas.microsoft.com/office/drawing/2014/main" id="{E7C9810D-0393-4BA9-8549-FC05E261FDEA}"/>
                </a:ext>
              </a:extLst>
            </p:cNvPr>
            <p:cNvPicPr>
              <a:picLocks noChangeAspect="1"/>
            </p:cNvPicPr>
            <p:nvPr userDrawn="1"/>
          </p:nvPicPr>
          <p:blipFill>
            <a:blip r:embed="rId7">
              <a:biLevel thresh="25000"/>
            </a:blip>
            <a:stretch>
              <a:fillRect/>
            </a:stretch>
          </p:blipFill>
          <p:spPr>
            <a:xfrm rot="17538370">
              <a:off x="4890417" y="-381785"/>
              <a:ext cx="553535" cy="592872"/>
            </a:xfrm>
            <a:prstGeom prst="rect">
              <a:avLst/>
            </a:prstGeom>
          </p:spPr>
        </p:pic>
        <p:pic>
          <p:nvPicPr>
            <p:cNvPr id="73" name="Grafik 72" descr="Ein Bild, das Objekt, Ball, Schild, Baseball enthält.&#10;&#10;Automatisch generierte Beschreibung">
              <a:extLst>
                <a:ext uri="{FF2B5EF4-FFF2-40B4-BE49-F238E27FC236}">
                  <a16:creationId xmlns:a16="http://schemas.microsoft.com/office/drawing/2014/main" id="{D443057D-8792-4D47-9077-1FE74D85CAEF}"/>
                </a:ext>
              </a:extLst>
            </p:cNvPr>
            <p:cNvPicPr>
              <a:picLocks noChangeAspect="1"/>
            </p:cNvPicPr>
            <p:nvPr userDrawn="1"/>
          </p:nvPicPr>
          <p:blipFill>
            <a:blip r:embed="rId7">
              <a:biLevel thresh="25000"/>
            </a:blip>
            <a:stretch>
              <a:fillRect/>
            </a:stretch>
          </p:blipFill>
          <p:spPr>
            <a:xfrm rot="14019203">
              <a:off x="4541419" y="80197"/>
              <a:ext cx="307905" cy="329786"/>
            </a:xfrm>
            <a:prstGeom prst="rect">
              <a:avLst/>
            </a:prstGeom>
          </p:spPr>
        </p:pic>
        <p:pic>
          <p:nvPicPr>
            <p:cNvPr id="74" name="Grafik 73" descr="Ein Bild, das Objekt, Ball, Schild, Baseball enthält.&#10;&#10;Automatisch generierte Beschreibung">
              <a:extLst>
                <a:ext uri="{FF2B5EF4-FFF2-40B4-BE49-F238E27FC236}">
                  <a16:creationId xmlns:a16="http://schemas.microsoft.com/office/drawing/2014/main" id="{49CC1A53-460B-4894-950D-33CECCAEF009}"/>
                </a:ext>
              </a:extLst>
            </p:cNvPr>
            <p:cNvPicPr>
              <a:picLocks noChangeAspect="1"/>
            </p:cNvPicPr>
            <p:nvPr userDrawn="1"/>
          </p:nvPicPr>
          <p:blipFill>
            <a:blip r:embed="rId7">
              <a:biLevel thresh="25000"/>
            </a:blip>
            <a:stretch>
              <a:fillRect/>
            </a:stretch>
          </p:blipFill>
          <p:spPr>
            <a:xfrm>
              <a:off x="6459321" y="0"/>
              <a:ext cx="760485" cy="814530"/>
            </a:xfrm>
            <a:prstGeom prst="rect">
              <a:avLst/>
            </a:prstGeom>
          </p:spPr>
        </p:pic>
        <p:pic>
          <p:nvPicPr>
            <p:cNvPr id="75" name="Grafik 74" descr="Ein Bild, das Objekt, Ball, Schild, Baseball enthält.&#10;&#10;Automatisch generierte Beschreibung">
              <a:extLst>
                <a:ext uri="{FF2B5EF4-FFF2-40B4-BE49-F238E27FC236}">
                  <a16:creationId xmlns:a16="http://schemas.microsoft.com/office/drawing/2014/main" id="{80724C48-688E-49AE-8037-EB222F97FE0A}"/>
                </a:ext>
              </a:extLst>
            </p:cNvPr>
            <p:cNvPicPr>
              <a:picLocks noChangeAspect="1"/>
            </p:cNvPicPr>
            <p:nvPr userDrawn="1"/>
          </p:nvPicPr>
          <p:blipFill>
            <a:blip r:embed="rId7">
              <a:biLevel thresh="25000"/>
            </a:blip>
            <a:stretch>
              <a:fillRect/>
            </a:stretch>
          </p:blipFill>
          <p:spPr>
            <a:xfrm rot="16576415">
              <a:off x="5275653" y="384699"/>
              <a:ext cx="712693" cy="763341"/>
            </a:xfrm>
            <a:prstGeom prst="rect">
              <a:avLst/>
            </a:prstGeom>
          </p:spPr>
        </p:pic>
      </p:grpSp>
    </p:spTree>
    <p:extLst>
      <p:ext uri="{BB962C8B-B14F-4D97-AF65-F5344CB8AC3E}">
        <p14:creationId xmlns:p14="http://schemas.microsoft.com/office/powerpoint/2010/main" val="2825872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Zwischenseite beliebig">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34670139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4" name="Inhaltsplatzhalter 3">
            <a:extLst>
              <a:ext uri="{FF2B5EF4-FFF2-40B4-BE49-F238E27FC236}">
                <a16:creationId xmlns:a16="http://schemas.microsoft.com/office/drawing/2014/main" id="{1224E244-F0CC-4483-A7B9-7D9ABF5861A1}"/>
              </a:ext>
            </a:extLst>
          </p:cNvPr>
          <p:cNvSpPr>
            <a:spLocks noGrp="1"/>
          </p:cNvSpPr>
          <p:nvPr>
            <p:ph sz="quarter" idx="11"/>
          </p:nvPr>
        </p:nvSpPr>
        <p:spPr>
          <a:xfrm>
            <a:off x="127000" y="127000"/>
            <a:ext cx="11938000" cy="6604000"/>
          </a:xfrm>
        </p:spPr>
        <p:txBody>
          <a:bodyPr/>
          <a:lstStyle>
            <a:lvl1pPr marL="0" indent="0">
              <a:buNone/>
              <a:defRPr/>
            </a:lvl1pPr>
          </a:lstStyle>
          <a:p>
            <a:pPr lvl="0"/>
            <a:r>
              <a:rPr lang="en-US" noProof="0"/>
              <a:t>Mastertextformat bearbeiten</a:t>
            </a:r>
          </a:p>
        </p:txBody>
      </p:sp>
      <p:sp>
        <p:nvSpPr>
          <p:cNvPr id="2" name="Titel 1">
            <a:extLst>
              <a:ext uri="{FF2B5EF4-FFF2-40B4-BE49-F238E27FC236}">
                <a16:creationId xmlns:a16="http://schemas.microsoft.com/office/drawing/2014/main" id="{74EAEF29-2880-42C9-91FC-0547F82AC03D}"/>
              </a:ext>
            </a:extLst>
          </p:cNvPr>
          <p:cNvSpPr>
            <a:spLocks noGrp="1"/>
          </p:cNvSpPr>
          <p:nvPr>
            <p:ph type="title" hasCustomPrompt="1"/>
          </p:nvPr>
        </p:nvSpPr>
        <p:spPr bwMode="black">
          <a:xfrm>
            <a:off x="550863" y="1510651"/>
            <a:ext cx="7958137" cy="430887"/>
          </a:xfrm>
        </p:spPr>
        <p:txBody>
          <a:bodyPr wrap="square"/>
          <a:lstStyle>
            <a:lvl1pPr marL="0" indent="0">
              <a:spcBef>
                <a:spcPts val="0"/>
              </a:spcBef>
              <a:defRPr sz="2800" b="0" cap="none" baseline="0">
                <a:solidFill>
                  <a:schemeClr val="bg1"/>
                </a:solidFill>
              </a:defRPr>
            </a:lvl1pPr>
          </a:lstStyle>
          <a:p>
            <a:pPr lvl="0"/>
            <a:r>
              <a:rPr lang="en-US" noProof="0"/>
              <a:t>Kapiteltext</a:t>
            </a:r>
          </a:p>
        </p:txBody>
      </p:sp>
      <p:sp>
        <p:nvSpPr>
          <p:cNvPr id="9" name="Textplatzhalter 8">
            <a:extLst>
              <a:ext uri="{FF2B5EF4-FFF2-40B4-BE49-F238E27FC236}">
                <a16:creationId xmlns:a16="http://schemas.microsoft.com/office/drawing/2014/main" id="{EB34B000-249B-4AD9-9359-B37E57A522E2}"/>
              </a:ext>
            </a:extLst>
          </p:cNvPr>
          <p:cNvSpPr>
            <a:spLocks noGrp="1"/>
          </p:cNvSpPr>
          <p:nvPr>
            <p:ph type="body" sz="quarter" idx="10" hasCustomPrompt="1"/>
          </p:nvPr>
        </p:nvSpPr>
        <p:spPr bwMode="black">
          <a:xfrm>
            <a:off x="566119" y="1116951"/>
            <a:ext cx="458459" cy="218586"/>
          </a:xfrm>
        </p:spPr>
        <p:txBody>
          <a:bodyPr vert="horz" wrap="none" lIns="0" tIns="0" rIns="0" bIns="0" rtlCol="0">
            <a:spAutoFit/>
          </a:bodyPr>
          <a:lstStyle>
            <a:lvl1pPr marL="0" indent="0">
              <a:spcBef>
                <a:spcPts val="0"/>
              </a:spcBef>
              <a:buNone/>
              <a:defRPr lang="de-DE" sz="1400" b="1" cap="all" baseline="0" dirty="0">
                <a:solidFill>
                  <a:schemeClr val="bg1">
                    <a:alpha val="80000"/>
                  </a:schemeClr>
                </a:solidFill>
              </a:defRPr>
            </a:lvl1pPr>
          </a:lstStyle>
          <a:p>
            <a:pPr marL="270000" lvl="0" indent="-270000"/>
            <a:r>
              <a:rPr lang="en-US" noProof="0"/>
              <a:t>TEXT</a:t>
            </a:r>
          </a:p>
        </p:txBody>
      </p:sp>
    </p:spTree>
    <p:extLst>
      <p:ext uri="{BB962C8B-B14F-4D97-AF65-F5344CB8AC3E}">
        <p14:creationId xmlns:p14="http://schemas.microsoft.com/office/powerpoint/2010/main" val="222548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30825604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2400" b="0" i="0" baseline="0" dirty="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74EAEF29-2880-42C9-91FC-0547F82AC03D}"/>
              </a:ext>
            </a:extLst>
          </p:cNvPr>
          <p:cNvSpPr>
            <a:spLocks noGrp="1"/>
          </p:cNvSpPr>
          <p:nvPr>
            <p:ph type="title"/>
          </p:nvPr>
        </p:nvSpPr>
        <p:spPr bwMode="gray"/>
        <p:txBody>
          <a:bodyPr/>
          <a:lstStyle/>
          <a:p>
            <a:r>
              <a:rPr lang="en-US" noProof="0"/>
              <a:t>Mastertitelformat bearbeiten</a:t>
            </a:r>
          </a:p>
        </p:txBody>
      </p:sp>
      <p:sp>
        <p:nvSpPr>
          <p:cNvPr id="3" name="Datumsplatzhalter 2">
            <a:extLst>
              <a:ext uri="{FF2B5EF4-FFF2-40B4-BE49-F238E27FC236}">
                <a16:creationId xmlns:a16="http://schemas.microsoft.com/office/drawing/2014/main" id="{B7D4BBF1-C81B-4780-9B7A-38C0F56421D3}"/>
              </a:ext>
            </a:extLst>
          </p:cNvPr>
          <p:cNvSpPr>
            <a:spLocks noGrp="1"/>
          </p:cNvSpPr>
          <p:nvPr>
            <p:ph type="dt" sz="half" idx="10"/>
          </p:nvPr>
        </p:nvSpPr>
        <p:spPr bwMode="gray"/>
        <p:txBody>
          <a:bodyPr/>
          <a:lstStyle/>
          <a:p>
            <a:r>
              <a:rPr lang="de-DE" noProof="0"/>
              <a:t>25.08.2020</a:t>
            </a:r>
            <a:endParaRPr lang="en-US" noProof="0"/>
          </a:p>
        </p:txBody>
      </p:sp>
      <p:sp>
        <p:nvSpPr>
          <p:cNvPr id="4" name="Fußzeilenplatzhalter 3">
            <a:extLst>
              <a:ext uri="{FF2B5EF4-FFF2-40B4-BE49-F238E27FC236}">
                <a16:creationId xmlns:a16="http://schemas.microsoft.com/office/drawing/2014/main" id="{50867DA8-6683-4DD4-AB29-4ABF7D037E86}"/>
              </a:ext>
            </a:extLst>
          </p:cNvPr>
          <p:cNvSpPr>
            <a:spLocks noGrp="1"/>
          </p:cNvSpPr>
          <p:nvPr>
            <p:ph type="ftr" sz="quarter" idx="11"/>
          </p:nvPr>
        </p:nvSpPr>
        <p:spPr bwMode="gray">
          <a:xfrm>
            <a:off x="6439852" y="6533880"/>
            <a:ext cx="4735272" cy="138499"/>
          </a:xfrm>
        </p:spPr>
        <p:txBody>
          <a:bodyPr/>
          <a:lstStyle/>
          <a:p>
            <a:r>
              <a:rPr lang="en-US" noProof="0"/>
              <a:t>ECG Strategy 2021-2023  |  www.ecogood.org  |</a:t>
            </a:r>
          </a:p>
        </p:txBody>
      </p:sp>
      <p:sp>
        <p:nvSpPr>
          <p:cNvPr id="5" name="Foliennummernplatzhalter 4">
            <a:extLst>
              <a:ext uri="{FF2B5EF4-FFF2-40B4-BE49-F238E27FC236}">
                <a16:creationId xmlns:a16="http://schemas.microsoft.com/office/drawing/2014/main" id="{EBF4623D-D339-47A2-A9D8-654F61DCE966}"/>
              </a:ext>
            </a:extLst>
          </p:cNvPr>
          <p:cNvSpPr>
            <a:spLocks noGrp="1"/>
          </p:cNvSpPr>
          <p:nvPr>
            <p:ph type="sldNum" sz="quarter" idx="12"/>
          </p:nvPr>
        </p:nvSpPr>
        <p:spPr bwMode="gray"/>
        <p:txBody>
          <a:bodyPr/>
          <a:lstStyle/>
          <a:p>
            <a:fld id="{16A9DCB5-B3F8-4C5F-8A04-2839B3CDE4F1}" type="slidenum">
              <a:rPr lang="en-US" noProof="0" smtClean="0"/>
              <a:t>‹#›</a:t>
            </a:fld>
            <a:endParaRPr lang="en-US" noProof="0"/>
          </a:p>
        </p:txBody>
      </p:sp>
    </p:spTree>
    <p:extLst>
      <p:ext uri="{BB962C8B-B14F-4D97-AF65-F5344CB8AC3E}">
        <p14:creationId xmlns:p14="http://schemas.microsoft.com/office/powerpoint/2010/main" val="1790144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151BFC1C-69D6-408B-AA02-B45A6BB5EDB5}"/>
              </a:ext>
            </a:extLst>
          </p:cNvPr>
          <p:cNvGraphicFramePr>
            <a:graphicFrameLocks noChangeAspect="1"/>
          </p:cNvGraphicFramePr>
          <p:nvPr userDrawn="1">
            <p:custDataLst>
              <p:tags r:id="rId1"/>
            </p:custDataLst>
            <p:extLst>
              <p:ext uri="{D42A27DB-BD31-4B8C-83A1-F6EECF244321}">
                <p14:modId xmlns:p14="http://schemas.microsoft.com/office/powerpoint/2010/main" val="31490472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6C5DE4DB-F1A5-449F-9B48-EC2FBF3EB72C}"/>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2400" b="0" i="0" baseline="0" dirty="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D0AF50C1-C5B0-4AC0-B936-649F9C79E861}"/>
              </a:ext>
            </a:extLst>
          </p:cNvPr>
          <p:cNvSpPr>
            <a:spLocks noGrp="1"/>
          </p:cNvSpPr>
          <p:nvPr>
            <p:ph type="title"/>
          </p:nvPr>
        </p:nvSpPr>
        <p:spPr bwMode="gray"/>
        <p:txBody>
          <a:bodyPr/>
          <a:lstStyle/>
          <a:p>
            <a:r>
              <a:rPr lang="en-US" noProof="0"/>
              <a:t>Mastertitelformat bearbeiten</a:t>
            </a:r>
          </a:p>
        </p:txBody>
      </p:sp>
      <p:sp>
        <p:nvSpPr>
          <p:cNvPr id="3" name="Inhaltsplatzhalter 2">
            <a:extLst>
              <a:ext uri="{FF2B5EF4-FFF2-40B4-BE49-F238E27FC236}">
                <a16:creationId xmlns:a16="http://schemas.microsoft.com/office/drawing/2014/main" id="{7C14F904-5B7A-440C-863D-04E7DBD3E525}"/>
              </a:ext>
            </a:extLst>
          </p:cNvPr>
          <p:cNvSpPr>
            <a:spLocks noGrp="1"/>
          </p:cNvSpPr>
          <p:nvPr>
            <p:ph idx="1"/>
          </p:nvPr>
        </p:nvSpPr>
        <p:spPr bwMode="gray"/>
        <p:txBody>
          <a:bodyPr/>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4" name="Datumsplatzhalter 3">
            <a:extLst>
              <a:ext uri="{FF2B5EF4-FFF2-40B4-BE49-F238E27FC236}">
                <a16:creationId xmlns:a16="http://schemas.microsoft.com/office/drawing/2014/main" id="{6A00400B-02DC-418F-9BD9-60EA08BDBBC4}"/>
              </a:ext>
            </a:extLst>
          </p:cNvPr>
          <p:cNvSpPr>
            <a:spLocks noGrp="1"/>
          </p:cNvSpPr>
          <p:nvPr>
            <p:ph type="dt" sz="half" idx="10"/>
          </p:nvPr>
        </p:nvSpPr>
        <p:spPr bwMode="gray"/>
        <p:txBody>
          <a:bodyPr/>
          <a:lstStyle/>
          <a:p>
            <a:r>
              <a:rPr lang="de-DE" noProof="0"/>
              <a:t>25.08.2020</a:t>
            </a:r>
            <a:endParaRPr lang="en-US" noProof="0"/>
          </a:p>
        </p:txBody>
      </p:sp>
      <p:sp>
        <p:nvSpPr>
          <p:cNvPr id="5" name="Fußzeilenplatzhalter 4">
            <a:extLst>
              <a:ext uri="{FF2B5EF4-FFF2-40B4-BE49-F238E27FC236}">
                <a16:creationId xmlns:a16="http://schemas.microsoft.com/office/drawing/2014/main" id="{06F98F86-1D7F-43FF-8EE0-52DA47B44D24}"/>
              </a:ext>
            </a:extLst>
          </p:cNvPr>
          <p:cNvSpPr>
            <a:spLocks noGrp="1"/>
          </p:cNvSpPr>
          <p:nvPr>
            <p:ph type="ftr" sz="quarter" idx="11"/>
          </p:nvPr>
        </p:nvSpPr>
        <p:spPr bwMode="gray">
          <a:xfrm>
            <a:off x="6439852" y="6533880"/>
            <a:ext cx="4735272" cy="138499"/>
          </a:xfrm>
        </p:spPr>
        <p:txBody>
          <a:bodyPr/>
          <a:lstStyle/>
          <a:p>
            <a:r>
              <a:rPr lang="en-US" noProof="0"/>
              <a:t>ECG Strategy 2021-2023  |  www.ecogood.org  |</a:t>
            </a:r>
          </a:p>
        </p:txBody>
      </p:sp>
      <p:sp>
        <p:nvSpPr>
          <p:cNvPr id="6" name="Foliennummernplatzhalter 5">
            <a:extLst>
              <a:ext uri="{FF2B5EF4-FFF2-40B4-BE49-F238E27FC236}">
                <a16:creationId xmlns:a16="http://schemas.microsoft.com/office/drawing/2014/main" id="{4C8210D0-9DDD-4D38-BB73-17F712CE9DD4}"/>
              </a:ext>
            </a:extLst>
          </p:cNvPr>
          <p:cNvSpPr>
            <a:spLocks noGrp="1"/>
          </p:cNvSpPr>
          <p:nvPr>
            <p:ph type="sldNum" sz="quarter" idx="12"/>
          </p:nvPr>
        </p:nvSpPr>
        <p:spPr bwMode="gray"/>
        <p:txBody>
          <a:bodyPr/>
          <a:lstStyle/>
          <a:p>
            <a:fld id="{16A9DCB5-B3F8-4C5F-8A04-2839B3CDE4F1}" type="slidenum">
              <a:rPr lang="en-US" noProof="0" smtClean="0"/>
              <a:t>‹#›</a:t>
            </a:fld>
            <a:endParaRPr lang="en-US" noProof="0"/>
          </a:p>
        </p:txBody>
      </p:sp>
      <p:grpSp>
        <p:nvGrpSpPr>
          <p:cNvPr id="66" name="Gruppieren 65">
            <a:extLst>
              <a:ext uri="{FF2B5EF4-FFF2-40B4-BE49-F238E27FC236}">
                <a16:creationId xmlns:a16="http://schemas.microsoft.com/office/drawing/2014/main" id="{7E5DB769-DF20-4169-9F09-86CFEF1E526F}"/>
              </a:ext>
            </a:extLst>
          </p:cNvPr>
          <p:cNvGrpSpPr/>
          <p:nvPr userDrawn="1"/>
        </p:nvGrpSpPr>
        <p:grpSpPr>
          <a:xfrm>
            <a:off x="10262500" y="78849"/>
            <a:ext cx="2280683" cy="2534846"/>
            <a:chOff x="10262500" y="78849"/>
            <a:chExt cx="2280683" cy="2534846"/>
          </a:xfrm>
        </p:grpSpPr>
        <p:pic>
          <p:nvPicPr>
            <p:cNvPr id="43" name="Grafik 42" descr="Ein Bild, das Objekt, Uhr enthält.&#10;&#10;Automatisch generierte Beschreibung">
              <a:extLst>
                <a:ext uri="{FF2B5EF4-FFF2-40B4-BE49-F238E27FC236}">
                  <a16:creationId xmlns:a16="http://schemas.microsoft.com/office/drawing/2014/main" id="{FDFC516D-E973-4A93-8BA9-EDAC76EFABE6}"/>
                </a:ext>
              </a:extLst>
            </p:cNvPr>
            <p:cNvPicPr>
              <a:picLocks noChangeAspect="1"/>
            </p:cNvPicPr>
            <p:nvPr userDrawn="1"/>
          </p:nvPicPr>
          <p:blipFill>
            <a:blip r:embed="rId6"/>
            <a:stretch>
              <a:fillRect/>
            </a:stretch>
          </p:blipFill>
          <p:spPr bwMode="gray">
            <a:xfrm rot="2102494">
              <a:off x="10262500" y="1793210"/>
              <a:ext cx="418124" cy="790470"/>
            </a:xfrm>
            <a:prstGeom prst="rect">
              <a:avLst/>
            </a:prstGeom>
          </p:spPr>
        </p:pic>
        <p:pic>
          <p:nvPicPr>
            <p:cNvPr id="44" name="Grafik 43" descr="Ein Bild, das Objekt, Ball, Schild, Baseball enthält.&#10;&#10;Automatisch generierte Beschreibung">
              <a:extLst>
                <a:ext uri="{FF2B5EF4-FFF2-40B4-BE49-F238E27FC236}">
                  <a16:creationId xmlns:a16="http://schemas.microsoft.com/office/drawing/2014/main" id="{FC95245C-FDCB-44B1-8929-03C9D3C2D0B3}"/>
                </a:ext>
              </a:extLst>
            </p:cNvPr>
            <p:cNvPicPr>
              <a:picLocks noChangeAspect="1"/>
            </p:cNvPicPr>
            <p:nvPr userDrawn="1"/>
          </p:nvPicPr>
          <p:blipFill>
            <a:blip r:embed="rId7"/>
            <a:stretch>
              <a:fillRect/>
            </a:stretch>
          </p:blipFill>
          <p:spPr bwMode="gray">
            <a:xfrm rot="1425882">
              <a:off x="10805146" y="1969721"/>
              <a:ext cx="601246" cy="643974"/>
            </a:xfrm>
            <a:prstGeom prst="rect">
              <a:avLst/>
            </a:prstGeom>
          </p:spPr>
        </p:pic>
        <p:pic>
          <p:nvPicPr>
            <p:cNvPr id="45" name="Grafik 44" descr="Ein Bild, das Objekt, Uhr enthält.&#10;&#10;Automatisch generierte Beschreibung">
              <a:extLst>
                <a:ext uri="{FF2B5EF4-FFF2-40B4-BE49-F238E27FC236}">
                  <a16:creationId xmlns:a16="http://schemas.microsoft.com/office/drawing/2014/main" id="{1FEB7CD5-E7C5-467D-8CCF-9D6FE3876123}"/>
                </a:ext>
              </a:extLst>
            </p:cNvPr>
            <p:cNvPicPr>
              <a:picLocks noChangeAspect="1"/>
            </p:cNvPicPr>
            <p:nvPr userDrawn="1"/>
          </p:nvPicPr>
          <p:blipFill>
            <a:blip r:embed="rId6"/>
            <a:stretch>
              <a:fillRect/>
            </a:stretch>
          </p:blipFill>
          <p:spPr bwMode="gray">
            <a:xfrm rot="20486771">
              <a:off x="11263709" y="1099917"/>
              <a:ext cx="322372" cy="609446"/>
            </a:xfrm>
            <a:prstGeom prst="rect">
              <a:avLst/>
            </a:prstGeom>
          </p:spPr>
        </p:pic>
        <p:pic>
          <p:nvPicPr>
            <p:cNvPr id="47" name="Grafik 46" descr="Ein Bild, das Objekt, Uhr enthält.&#10;&#10;Automatisch generierte Beschreibung">
              <a:extLst>
                <a:ext uri="{FF2B5EF4-FFF2-40B4-BE49-F238E27FC236}">
                  <a16:creationId xmlns:a16="http://schemas.microsoft.com/office/drawing/2014/main" id="{4D82BA0F-C7E0-492E-9407-5DE91D7296BA}"/>
                </a:ext>
              </a:extLst>
            </p:cNvPr>
            <p:cNvPicPr>
              <a:picLocks noChangeAspect="1"/>
            </p:cNvPicPr>
            <p:nvPr userDrawn="1"/>
          </p:nvPicPr>
          <p:blipFill>
            <a:blip r:embed="rId6"/>
            <a:stretch>
              <a:fillRect/>
            </a:stretch>
          </p:blipFill>
          <p:spPr bwMode="gray">
            <a:xfrm rot="4839677">
              <a:off x="12130516" y="1274697"/>
              <a:ext cx="285532" cy="539802"/>
            </a:xfrm>
            <a:prstGeom prst="rect">
              <a:avLst/>
            </a:prstGeom>
          </p:spPr>
        </p:pic>
        <p:pic>
          <p:nvPicPr>
            <p:cNvPr id="48" name="Grafik 47" descr="Ein Bild, das Objekt, Uhr enthält.&#10;&#10;Automatisch generierte Beschreibung">
              <a:extLst>
                <a:ext uri="{FF2B5EF4-FFF2-40B4-BE49-F238E27FC236}">
                  <a16:creationId xmlns:a16="http://schemas.microsoft.com/office/drawing/2014/main" id="{1636C693-94B8-4080-8B2F-CECDB56DABE7}"/>
                </a:ext>
              </a:extLst>
            </p:cNvPr>
            <p:cNvPicPr>
              <a:picLocks noChangeAspect="1"/>
            </p:cNvPicPr>
            <p:nvPr userDrawn="1"/>
          </p:nvPicPr>
          <p:blipFill>
            <a:blip r:embed="rId6"/>
            <a:stretch>
              <a:fillRect/>
            </a:stretch>
          </p:blipFill>
          <p:spPr bwMode="gray">
            <a:xfrm rot="7184428">
              <a:off x="11826259" y="2002939"/>
              <a:ext cx="209530" cy="396118"/>
            </a:xfrm>
            <a:prstGeom prst="rect">
              <a:avLst/>
            </a:prstGeom>
          </p:spPr>
        </p:pic>
        <p:pic>
          <p:nvPicPr>
            <p:cNvPr id="50" name="Grafik 49" descr="Ein Bild, das Objekt, Ball, Schild, Baseball enthält.&#10;&#10;Automatisch generierte Beschreibung">
              <a:extLst>
                <a:ext uri="{FF2B5EF4-FFF2-40B4-BE49-F238E27FC236}">
                  <a16:creationId xmlns:a16="http://schemas.microsoft.com/office/drawing/2014/main" id="{C24019EE-310E-45A6-90DA-01F09D6468D1}"/>
                </a:ext>
              </a:extLst>
            </p:cNvPr>
            <p:cNvPicPr>
              <a:picLocks noChangeAspect="1"/>
            </p:cNvPicPr>
            <p:nvPr userDrawn="1"/>
          </p:nvPicPr>
          <p:blipFill>
            <a:blip r:embed="rId7"/>
            <a:stretch>
              <a:fillRect/>
            </a:stretch>
          </p:blipFill>
          <p:spPr bwMode="gray">
            <a:xfrm rot="2399641">
              <a:off x="11465787" y="1643176"/>
              <a:ext cx="430306" cy="460886"/>
            </a:xfrm>
            <a:prstGeom prst="rect">
              <a:avLst/>
            </a:prstGeom>
          </p:spPr>
        </p:pic>
        <p:pic>
          <p:nvPicPr>
            <p:cNvPr id="55" name="Grafik 54" descr="Ein Bild, das Objekt, Ball, Schild, Baseball enthält.&#10;&#10;Automatisch generierte Beschreibung">
              <a:extLst>
                <a:ext uri="{FF2B5EF4-FFF2-40B4-BE49-F238E27FC236}">
                  <a16:creationId xmlns:a16="http://schemas.microsoft.com/office/drawing/2014/main" id="{82EA86BA-CB96-4389-92CC-43C20D9E4AA6}"/>
                </a:ext>
              </a:extLst>
            </p:cNvPr>
            <p:cNvPicPr>
              <a:picLocks noChangeAspect="1"/>
            </p:cNvPicPr>
            <p:nvPr userDrawn="1"/>
          </p:nvPicPr>
          <p:blipFill>
            <a:blip r:embed="rId7"/>
            <a:stretch>
              <a:fillRect/>
            </a:stretch>
          </p:blipFill>
          <p:spPr bwMode="gray">
            <a:xfrm rot="20896346">
              <a:off x="11992584" y="368854"/>
              <a:ext cx="369510" cy="395766"/>
            </a:xfrm>
            <a:prstGeom prst="rect">
              <a:avLst/>
            </a:prstGeom>
          </p:spPr>
        </p:pic>
        <p:pic>
          <p:nvPicPr>
            <p:cNvPr id="56" name="Grafik 55" descr="Ein Bild, das Objekt, Ball, Schild, Baseball enthält.&#10;&#10;Automatisch generierte Beschreibung">
              <a:extLst>
                <a:ext uri="{FF2B5EF4-FFF2-40B4-BE49-F238E27FC236}">
                  <a16:creationId xmlns:a16="http://schemas.microsoft.com/office/drawing/2014/main" id="{27779701-FE27-4E75-9E5F-2B687E19163D}"/>
                </a:ext>
              </a:extLst>
            </p:cNvPr>
            <p:cNvPicPr>
              <a:picLocks noChangeAspect="1"/>
            </p:cNvPicPr>
            <p:nvPr userDrawn="1"/>
          </p:nvPicPr>
          <p:blipFill>
            <a:blip r:embed="rId7"/>
            <a:stretch>
              <a:fillRect/>
            </a:stretch>
          </p:blipFill>
          <p:spPr bwMode="gray">
            <a:xfrm rot="17377179">
              <a:off x="11278347" y="295636"/>
              <a:ext cx="300613" cy="321975"/>
            </a:xfrm>
            <a:prstGeom prst="rect">
              <a:avLst/>
            </a:prstGeom>
          </p:spPr>
        </p:pic>
        <p:pic>
          <p:nvPicPr>
            <p:cNvPr id="58" name="Grafik 57" descr="Ein Bild, das Objekt, Ball, Schild, Baseball enthält.&#10;&#10;Automatisch generierte Beschreibung">
              <a:extLst>
                <a:ext uri="{FF2B5EF4-FFF2-40B4-BE49-F238E27FC236}">
                  <a16:creationId xmlns:a16="http://schemas.microsoft.com/office/drawing/2014/main" id="{CC9471F7-555A-4704-93E0-C59406A2B7B8}"/>
                </a:ext>
              </a:extLst>
            </p:cNvPr>
            <p:cNvPicPr>
              <a:picLocks noChangeAspect="1"/>
            </p:cNvPicPr>
            <p:nvPr userDrawn="1"/>
          </p:nvPicPr>
          <p:blipFill>
            <a:blip r:embed="rId7"/>
            <a:stretch>
              <a:fillRect/>
            </a:stretch>
          </p:blipFill>
          <p:spPr bwMode="gray">
            <a:xfrm rot="19934391">
              <a:off x="11545189" y="914502"/>
              <a:ext cx="475754" cy="509562"/>
            </a:xfrm>
            <a:prstGeom prst="rect">
              <a:avLst/>
            </a:prstGeom>
          </p:spPr>
        </p:pic>
        <p:pic>
          <p:nvPicPr>
            <p:cNvPr id="63" name="Grafik 62" descr="Ein Bild, das Objekt, Uhr enthält.&#10;&#10;Automatisch generierte Beschreibung">
              <a:extLst>
                <a:ext uri="{FF2B5EF4-FFF2-40B4-BE49-F238E27FC236}">
                  <a16:creationId xmlns:a16="http://schemas.microsoft.com/office/drawing/2014/main" id="{B8BB1F45-537F-4219-99EE-CA875FE1104F}"/>
                </a:ext>
              </a:extLst>
            </p:cNvPr>
            <p:cNvPicPr>
              <a:picLocks noChangeAspect="1"/>
            </p:cNvPicPr>
            <p:nvPr userDrawn="1"/>
          </p:nvPicPr>
          <p:blipFill>
            <a:blip r:embed="rId6"/>
            <a:stretch>
              <a:fillRect/>
            </a:stretch>
          </p:blipFill>
          <p:spPr bwMode="gray">
            <a:xfrm rot="2539288">
              <a:off x="11889114" y="78849"/>
              <a:ext cx="209530" cy="396118"/>
            </a:xfrm>
            <a:prstGeom prst="rect">
              <a:avLst/>
            </a:prstGeom>
          </p:spPr>
        </p:pic>
      </p:grpSp>
      <p:sp>
        <p:nvSpPr>
          <p:cNvPr id="65" name="Textplatzhalter 64">
            <a:extLst>
              <a:ext uri="{FF2B5EF4-FFF2-40B4-BE49-F238E27FC236}">
                <a16:creationId xmlns:a16="http://schemas.microsoft.com/office/drawing/2014/main" id="{4CC8321F-CFE8-4ACB-88A9-1F54FC265E0A}"/>
              </a:ext>
            </a:extLst>
          </p:cNvPr>
          <p:cNvSpPr>
            <a:spLocks noGrp="1"/>
          </p:cNvSpPr>
          <p:nvPr>
            <p:ph type="body" sz="quarter" idx="13" hasCustomPrompt="1"/>
          </p:nvPr>
        </p:nvSpPr>
        <p:spPr bwMode="gray">
          <a:xfrm>
            <a:off x="8796338" y="5680111"/>
            <a:ext cx="2833687" cy="593689"/>
          </a:xfrm>
        </p:spPr>
        <p:txBody>
          <a:bodyPr anchor="b">
            <a:spAutoFit/>
          </a:bodyPr>
          <a:lstStyle>
            <a:lvl1pPr marL="0" indent="0">
              <a:spcBef>
                <a:spcPts val="600"/>
              </a:spcBef>
              <a:buNone/>
              <a:defRPr sz="1200" b="0">
                <a:solidFill>
                  <a:schemeClr val="tx1"/>
                </a:solidFill>
              </a:defRPr>
            </a:lvl1pPr>
            <a:lvl2pPr marL="0" indent="0">
              <a:buNone/>
              <a:defRPr sz="1200"/>
            </a:lvl2pPr>
            <a:lvl3pPr marL="540000" indent="0">
              <a:buNone/>
              <a:defRPr sz="1200"/>
            </a:lvl3pPr>
            <a:lvl4pPr marL="809500" indent="0">
              <a:buNone/>
              <a:defRPr sz="1200"/>
            </a:lvl4pPr>
            <a:lvl5pPr marL="1080000" indent="0">
              <a:buNone/>
              <a:defRPr sz="1200"/>
            </a:lvl5pPr>
          </a:lstStyle>
          <a:p>
            <a:pPr lvl="0"/>
            <a:r>
              <a:rPr lang="en-US" noProof="0"/>
              <a:t>Hier ist ein Textplatzhalter für zusätzliche Informationen – falls notwendig in Dokumentationen oder für Legenden</a:t>
            </a:r>
          </a:p>
        </p:txBody>
      </p:sp>
    </p:spTree>
    <p:extLst>
      <p:ext uri="{BB962C8B-B14F-4D97-AF65-F5344CB8AC3E}">
        <p14:creationId xmlns:p14="http://schemas.microsoft.com/office/powerpoint/2010/main" val="1121367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oto und Tex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151BFC1C-69D6-408B-AA02-B45A6BB5EDB5}"/>
              </a:ext>
            </a:extLst>
          </p:cNvPr>
          <p:cNvGraphicFramePr>
            <a:graphicFrameLocks noChangeAspect="1"/>
          </p:cNvGraphicFramePr>
          <p:nvPr userDrawn="1">
            <p:custDataLst>
              <p:tags r:id="rId1"/>
            </p:custDataLst>
            <p:extLst>
              <p:ext uri="{D42A27DB-BD31-4B8C-83A1-F6EECF244321}">
                <p14:modId xmlns:p14="http://schemas.microsoft.com/office/powerpoint/2010/main" val="3576143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8" name="Objekt 7" hidden="1">
                        <a:extLst>
                          <a:ext uri="{FF2B5EF4-FFF2-40B4-BE49-F238E27FC236}">
                            <a16:creationId xmlns:a16="http://schemas.microsoft.com/office/drawing/2014/main" id="{151BFC1C-69D6-408B-AA02-B45A6BB5EDB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6C5DE4DB-F1A5-449F-9B48-EC2FBF3EB72C}"/>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2400" b="0" i="0" baseline="0" dirty="0">
              <a:latin typeface="Arial" panose="020B0604020202020204" pitchFamily="34" charset="0"/>
              <a:ea typeface="+mj-ea"/>
              <a:cs typeface="+mj-cs"/>
              <a:sym typeface="Arial" panose="020B0604020202020204" pitchFamily="34" charset="0"/>
            </a:endParaRPr>
          </a:p>
        </p:txBody>
      </p:sp>
      <p:sp>
        <p:nvSpPr>
          <p:cNvPr id="10" name="Bildplatzhalter 9">
            <a:extLst>
              <a:ext uri="{FF2B5EF4-FFF2-40B4-BE49-F238E27FC236}">
                <a16:creationId xmlns:a16="http://schemas.microsoft.com/office/drawing/2014/main" id="{99457BE3-8A64-4980-9ADF-20BEFDBAF0B4}"/>
              </a:ext>
            </a:extLst>
          </p:cNvPr>
          <p:cNvSpPr>
            <a:spLocks noGrp="1"/>
          </p:cNvSpPr>
          <p:nvPr>
            <p:ph type="pic" sz="quarter" idx="13"/>
          </p:nvPr>
        </p:nvSpPr>
        <p:spPr bwMode="gray">
          <a:xfrm>
            <a:off x="550863" y="1520825"/>
            <a:ext cx="5400675" cy="4752975"/>
          </a:xfrm>
        </p:spPr>
        <p:txBody>
          <a:bodyPr/>
          <a:lstStyle>
            <a:lvl1pPr marL="0" indent="0">
              <a:buNone/>
              <a:defRPr/>
            </a:lvl1pPr>
          </a:lstStyle>
          <a:p>
            <a:r>
              <a:rPr lang="en-US" noProof="0"/>
              <a:t>Bild durch Klicken auf Symbol hinzufügen</a:t>
            </a:r>
          </a:p>
        </p:txBody>
      </p:sp>
      <p:sp>
        <p:nvSpPr>
          <p:cNvPr id="2" name="Titel 1">
            <a:extLst>
              <a:ext uri="{FF2B5EF4-FFF2-40B4-BE49-F238E27FC236}">
                <a16:creationId xmlns:a16="http://schemas.microsoft.com/office/drawing/2014/main" id="{D0AF50C1-C5B0-4AC0-B936-649F9C79E861}"/>
              </a:ext>
            </a:extLst>
          </p:cNvPr>
          <p:cNvSpPr>
            <a:spLocks noGrp="1"/>
          </p:cNvSpPr>
          <p:nvPr>
            <p:ph type="title"/>
          </p:nvPr>
        </p:nvSpPr>
        <p:spPr bwMode="gray"/>
        <p:txBody>
          <a:bodyPr/>
          <a:lstStyle/>
          <a:p>
            <a:r>
              <a:rPr lang="en-US" noProof="0"/>
              <a:t>Mastertitelformat bearbeiten</a:t>
            </a:r>
          </a:p>
        </p:txBody>
      </p:sp>
      <p:sp>
        <p:nvSpPr>
          <p:cNvPr id="4" name="Datumsplatzhalter 3">
            <a:extLst>
              <a:ext uri="{FF2B5EF4-FFF2-40B4-BE49-F238E27FC236}">
                <a16:creationId xmlns:a16="http://schemas.microsoft.com/office/drawing/2014/main" id="{6A00400B-02DC-418F-9BD9-60EA08BDBBC4}"/>
              </a:ext>
            </a:extLst>
          </p:cNvPr>
          <p:cNvSpPr>
            <a:spLocks noGrp="1"/>
          </p:cNvSpPr>
          <p:nvPr>
            <p:ph type="dt" sz="half" idx="10"/>
          </p:nvPr>
        </p:nvSpPr>
        <p:spPr bwMode="gray"/>
        <p:txBody>
          <a:bodyPr/>
          <a:lstStyle/>
          <a:p>
            <a:r>
              <a:rPr lang="de-DE" noProof="0"/>
              <a:t>25.08.2020</a:t>
            </a:r>
            <a:endParaRPr lang="en-US" noProof="0"/>
          </a:p>
        </p:txBody>
      </p:sp>
      <p:sp>
        <p:nvSpPr>
          <p:cNvPr id="5" name="Fußzeilenplatzhalter 4">
            <a:extLst>
              <a:ext uri="{FF2B5EF4-FFF2-40B4-BE49-F238E27FC236}">
                <a16:creationId xmlns:a16="http://schemas.microsoft.com/office/drawing/2014/main" id="{06F98F86-1D7F-43FF-8EE0-52DA47B44D24}"/>
              </a:ext>
            </a:extLst>
          </p:cNvPr>
          <p:cNvSpPr>
            <a:spLocks noGrp="1"/>
          </p:cNvSpPr>
          <p:nvPr>
            <p:ph type="ftr" sz="quarter" idx="11"/>
          </p:nvPr>
        </p:nvSpPr>
        <p:spPr bwMode="gray">
          <a:xfrm>
            <a:off x="6439852" y="6533880"/>
            <a:ext cx="4735272" cy="138499"/>
          </a:xfrm>
        </p:spPr>
        <p:txBody>
          <a:bodyPr/>
          <a:lstStyle/>
          <a:p>
            <a:r>
              <a:rPr lang="en-US" noProof="0"/>
              <a:t>ECG Strategy 2021-2023  |  www.ecogood.org  |</a:t>
            </a:r>
          </a:p>
        </p:txBody>
      </p:sp>
      <p:sp>
        <p:nvSpPr>
          <p:cNvPr id="6" name="Foliennummernplatzhalter 5">
            <a:extLst>
              <a:ext uri="{FF2B5EF4-FFF2-40B4-BE49-F238E27FC236}">
                <a16:creationId xmlns:a16="http://schemas.microsoft.com/office/drawing/2014/main" id="{4C8210D0-9DDD-4D38-BB73-17F712CE9DD4}"/>
              </a:ext>
            </a:extLst>
          </p:cNvPr>
          <p:cNvSpPr>
            <a:spLocks noGrp="1"/>
          </p:cNvSpPr>
          <p:nvPr>
            <p:ph type="sldNum" sz="quarter" idx="12"/>
          </p:nvPr>
        </p:nvSpPr>
        <p:spPr bwMode="gray"/>
        <p:txBody>
          <a:bodyPr/>
          <a:lstStyle/>
          <a:p>
            <a:fld id="{16A9DCB5-B3F8-4C5F-8A04-2839B3CDE4F1}" type="slidenum">
              <a:rPr lang="en-US" noProof="0" smtClean="0"/>
              <a:t>‹#›</a:t>
            </a:fld>
            <a:endParaRPr lang="en-US" noProof="0"/>
          </a:p>
        </p:txBody>
      </p:sp>
      <p:sp>
        <p:nvSpPr>
          <p:cNvPr id="9" name="Textplatzhalter 8">
            <a:extLst>
              <a:ext uri="{FF2B5EF4-FFF2-40B4-BE49-F238E27FC236}">
                <a16:creationId xmlns:a16="http://schemas.microsoft.com/office/drawing/2014/main" id="{36084C2C-52C9-4BA0-96A8-0E2F88640247}"/>
              </a:ext>
            </a:extLst>
          </p:cNvPr>
          <p:cNvSpPr>
            <a:spLocks noGrp="1"/>
          </p:cNvSpPr>
          <p:nvPr>
            <p:ph type="body" sz="quarter" idx="14"/>
          </p:nvPr>
        </p:nvSpPr>
        <p:spPr bwMode="gray">
          <a:xfrm>
            <a:off x="6240463" y="1520825"/>
            <a:ext cx="5400675" cy="4752975"/>
          </a:xfrm>
        </p:spPr>
        <p:txBody>
          <a:bodyPr anchor="b"/>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Tree>
    <p:extLst>
      <p:ext uri="{BB962C8B-B14F-4D97-AF65-F5344CB8AC3E}">
        <p14:creationId xmlns:p14="http://schemas.microsoft.com/office/powerpoint/2010/main" val="4191909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und Foto">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151BFC1C-69D6-408B-AA02-B45A6BB5EDB5}"/>
              </a:ext>
            </a:extLst>
          </p:cNvPr>
          <p:cNvGraphicFramePr>
            <a:graphicFrameLocks noChangeAspect="1"/>
          </p:cNvGraphicFramePr>
          <p:nvPr userDrawn="1">
            <p:custDataLst>
              <p:tags r:id="rId1"/>
            </p:custDataLst>
            <p:extLst>
              <p:ext uri="{D42A27DB-BD31-4B8C-83A1-F6EECF244321}">
                <p14:modId xmlns:p14="http://schemas.microsoft.com/office/powerpoint/2010/main" val="8603764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8" name="Objekt 7" hidden="1">
                        <a:extLst>
                          <a:ext uri="{FF2B5EF4-FFF2-40B4-BE49-F238E27FC236}">
                            <a16:creationId xmlns:a16="http://schemas.microsoft.com/office/drawing/2014/main" id="{151BFC1C-69D6-408B-AA02-B45A6BB5EDB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6C5DE4DB-F1A5-449F-9B48-EC2FBF3EB72C}"/>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2400" b="0" i="0" baseline="0" dirty="0">
              <a:latin typeface="Arial" panose="020B0604020202020204" pitchFamily="34" charset="0"/>
              <a:ea typeface="+mj-ea"/>
              <a:cs typeface="+mj-cs"/>
              <a:sym typeface="Arial" panose="020B0604020202020204" pitchFamily="34" charset="0"/>
            </a:endParaRPr>
          </a:p>
        </p:txBody>
      </p:sp>
      <p:sp>
        <p:nvSpPr>
          <p:cNvPr id="10" name="Bildplatzhalter 9">
            <a:extLst>
              <a:ext uri="{FF2B5EF4-FFF2-40B4-BE49-F238E27FC236}">
                <a16:creationId xmlns:a16="http://schemas.microsoft.com/office/drawing/2014/main" id="{99457BE3-8A64-4980-9ADF-20BEFDBAF0B4}"/>
              </a:ext>
            </a:extLst>
          </p:cNvPr>
          <p:cNvSpPr>
            <a:spLocks noGrp="1"/>
          </p:cNvSpPr>
          <p:nvPr>
            <p:ph type="pic" sz="quarter" idx="13"/>
          </p:nvPr>
        </p:nvSpPr>
        <p:spPr bwMode="gray">
          <a:xfrm>
            <a:off x="550863" y="1520825"/>
            <a:ext cx="11079162" cy="4752975"/>
          </a:xfrm>
        </p:spPr>
        <p:txBody>
          <a:bodyPr/>
          <a:lstStyle>
            <a:lvl1pPr marL="0" indent="0">
              <a:buNone/>
              <a:defRPr/>
            </a:lvl1pPr>
          </a:lstStyle>
          <a:p>
            <a:r>
              <a:rPr lang="en-US" noProof="0"/>
              <a:t>Bild durch Klicken auf Symbol hinzufügen</a:t>
            </a:r>
          </a:p>
        </p:txBody>
      </p:sp>
      <p:sp>
        <p:nvSpPr>
          <p:cNvPr id="2" name="Titel 1">
            <a:extLst>
              <a:ext uri="{FF2B5EF4-FFF2-40B4-BE49-F238E27FC236}">
                <a16:creationId xmlns:a16="http://schemas.microsoft.com/office/drawing/2014/main" id="{D0AF50C1-C5B0-4AC0-B936-649F9C79E861}"/>
              </a:ext>
            </a:extLst>
          </p:cNvPr>
          <p:cNvSpPr>
            <a:spLocks noGrp="1"/>
          </p:cNvSpPr>
          <p:nvPr>
            <p:ph type="title"/>
          </p:nvPr>
        </p:nvSpPr>
        <p:spPr bwMode="gray"/>
        <p:txBody>
          <a:bodyPr/>
          <a:lstStyle/>
          <a:p>
            <a:r>
              <a:rPr lang="en-US" noProof="0"/>
              <a:t>Mastertitelformat bearbeiten</a:t>
            </a:r>
          </a:p>
        </p:txBody>
      </p:sp>
      <p:sp>
        <p:nvSpPr>
          <p:cNvPr id="4" name="Datumsplatzhalter 3">
            <a:extLst>
              <a:ext uri="{FF2B5EF4-FFF2-40B4-BE49-F238E27FC236}">
                <a16:creationId xmlns:a16="http://schemas.microsoft.com/office/drawing/2014/main" id="{6A00400B-02DC-418F-9BD9-60EA08BDBBC4}"/>
              </a:ext>
            </a:extLst>
          </p:cNvPr>
          <p:cNvSpPr>
            <a:spLocks noGrp="1"/>
          </p:cNvSpPr>
          <p:nvPr>
            <p:ph type="dt" sz="half" idx="10"/>
          </p:nvPr>
        </p:nvSpPr>
        <p:spPr bwMode="gray"/>
        <p:txBody>
          <a:bodyPr/>
          <a:lstStyle/>
          <a:p>
            <a:r>
              <a:rPr lang="de-DE" noProof="0"/>
              <a:t>25.08.2020</a:t>
            </a:r>
            <a:endParaRPr lang="en-US" noProof="0"/>
          </a:p>
        </p:txBody>
      </p:sp>
      <p:sp>
        <p:nvSpPr>
          <p:cNvPr id="5" name="Fußzeilenplatzhalter 4">
            <a:extLst>
              <a:ext uri="{FF2B5EF4-FFF2-40B4-BE49-F238E27FC236}">
                <a16:creationId xmlns:a16="http://schemas.microsoft.com/office/drawing/2014/main" id="{06F98F86-1D7F-43FF-8EE0-52DA47B44D24}"/>
              </a:ext>
            </a:extLst>
          </p:cNvPr>
          <p:cNvSpPr>
            <a:spLocks noGrp="1"/>
          </p:cNvSpPr>
          <p:nvPr>
            <p:ph type="ftr" sz="quarter" idx="11"/>
          </p:nvPr>
        </p:nvSpPr>
        <p:spPr bwMode="gray">
          <a:xfrm>
            <a:off x="6439852" y="6533880"/>
            <a:ext cx="4735272" cy="138499"/>
          </a:xfrm>
        </p:spPr>
        <p:txBody>
          <a:bodyPr/>
          <a:lstStyle/>
          <a:p>
            <a:r>
              <a:rPr lang="en-US" noProof="0"/>
              <a:t>ECG Strategy 2021-2023  |  www.ecogood.org  |</a:t>
            </a:r>
          </a:p>
        </p:txBody>
      </p:sp>
      <p:sp>
        <p:nvSpPr>
          <p:cNvPr id="6" name="Foliennummernplatzhalter 5">
            <a:extLst>
              <a:ext uri="{FF2B5EF4-FFF2-40B4-BE49-F238E27FC236}">
                <a16:creationId xmlns:a16="http://schemas.microsoft.com/office/drawing/2014/main" id="{4C8210D0-9DDD-4D38-BB73-17F712CE9DD4}"/>
              </a:ext>
            </a:extLst>
          </p:cNvPr>
          <p:cNvSpPr>
            <a:spLocks noGrp="1"/>
          </p:cNvSpPr>
          <p:nvPr>
            <p:ph type="sldNum" sz="quarter" idx="12"/>
          </p:nvPr>
        </p:nvSpPr>
        <p:spPr bwMode="gray"/>
        <p:txBody>
          <a:bodyPr/>
          <a:lstStyle/>
          <a:p>
            <a:fld id="{16A9DCB5-B3F8-4C5F-8A04-2839B3CDE4F1}" type="slidenum">
              <a:rPr lang="en-US" noProof="0" smtClean="0"/>
              <a:t>‹#›</a:t>
            </a:fld>
            <a:endParaRPr lang="en-US" noProof="0"/>
          </a:p>
        </p:txBody>
      </p:sp>
    </p:spTree>
    <p:extLst>
      <p:ext uri="{BB962C8B-B14F-4D97-AF65-F5344CB8AC3E}">
        <p14:creationId xmlns:p14="http://schemas.microsoft.com/office/powerpoint/2010/main" val="1969340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mit Foto rechts groß">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151BFC1C-69D6-408B-AA02-B45A6BB5EDB5}"/>
              </a:ext>
            </a:extLst>
          </p:cNvPr>
          <p:cNvGraphicFramePr>
            <a:graphicFrameLocks noChangeAspect="1"/>
          </p:cNvGraphicFramePr>
          <p:nvPr userDrawn="1">
            <p:custDataLst>
              <p:tags r:id="rId1"/>
            </p:custDataLst>
            <p:extLst>
              <p:ext uri="{D42A27DB-BD31-4B8C-83A1-F6EECF244321}">
                <p14:modId xmlns:p14="http://schemas.microsoft.com/office/powerpoint/2010/main" val="40269576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8" name="Objekt 7" hidden="1">
                        <a:extLst>
                          <a:ext uri="{FF2B5EF4-FFF2-40B4-BE49-F238E27FC236}">
                            <a16:creationId xmlns:a16="http://schemas.microsoft.com/office/drawing/2014/main" id="{151BFC1C-69D6-408B-AA02-B45A6BB5EDB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6C5DE4DB-F1A5-449F-9B48-EC2FBF3EB72C}"/>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2400" b="1" i="0" baseline="0" dirty="0">
              <a:latin typeface="Arial" panose="020B0604020202020204" pitchFamily="34" charset="0"/>
              <a:ea typeface="+mj-ea"/>
              <a:cs typeface="+mj-cs"/>
              <a:sym typeface="Arial" panose="020B0604020202020204" pitchFamily="34" charset="0"/>
            </a:endParaRPr>
          </a:p>
        </p:txBody>
      </p:sp>
      <p:sp>
        <p:nvSpPr>
          <p:cNvPr id="10" name="Bildplatzhalter 9">
            <a:extLst>
              <a:ext uri="{FF2B5EF4-FFF2-40B4-BE49-F238E27FC236}">
                <a16:creationId xmlns:a16="http://schemas.microsoft.com/office/drawing/2014/main" id="{99457BE3-8A64-4980-9ADF-20BEFDBAF0B4}"/>
              </a:ext>
            </a:extLst>
          </p:cNvPr>
          <p:cNvSpPr>
            <a:spLocks noGrp="1"/>
          </p:cNvSpPr>
          <p:nvPr>
            <p:ph type="pic" sz="quarter" idx="13"/>
          </p:nvPr>
        </p:nvSpPr>
        <p:spPr bwMode="gray">
          <a:xfrm>
            <a:off x="6240463" y="3177"/>
            <a:ext cx="5951537" cy="6854824"/>
          </a:xfrm>
        </p:spPr>
        <p:txBody>
          <a:bodyPr/>
          <a:lstStyle>
            <a:lvl1pPr marL="0" indent="0">
              <a:buNone/>
              <a:defRPr/>
            </a:lvl1pPr>
          </a:lstStyle>
          <a:p>
            <a:r>
              <a:rPr lang="en-US" noProof="0"/>
              <a:t>Bild durch Klicken auf Symbol hinzufügen</a:t>
            </a:r>
          </a:p>
        </p:txBody>
      </p:sp>
      <p:sp>
        <p:nvSpPr>
          <p:cNvPr id="4" name="Datumsplatzhalter 3">
            <a:extLst>
              <a:ext uri="{FF2B5EF4-FFF2-40B4-BE49-F238E27FC236}">
                <a16:creationId xmlns:a16="http://schemas.microsoft.com/office/drawing/2014/main" id="{6A00400B-02DC-418F-9BD9-60EA08BDBBC4}"/>
              </a:ext>
            </a:extLst>
          </p:cNvPr>
          <p:cNvSpPr>
            <a:spLocks noGrp="1"/>
          </p:cNvSpPr>
          <p:nvPr>
            <p:ph type="dt" sz="half" idx="10"/>
          </p:nvPr>
        </p:nvSpPr>
        <p:spPr bwMode="gray"/>
        <p:txBody>
          <a:bodyPr/>
          <a:lstStyle/>
          <a:p>
            <a:r>
              <a:rPr lang="de-DE" noProof="0"/>
              <a:t>25.08.2020</a:t>
            </a:r>
            <a:endParaRPr lang="en-US" noProof="0"/>
          </a:p>
        </p:txBody>
      </p:sp>
      <p:sp>
        <p:nvSpPr>
          <p:cNvPr id="15" name="Titel 1">
            <a:extLst>
              <a:ext uri="{FF2B5EF4-FFF2-40B4-BE49-F238E27FC236}">
                <a16:creationId xmlns:a16="http://schemas.microsoft.com/office/drawing/2014/main" id="{FFDBD549-8287-4336-BD60-218EBF76E589}"/>
              </a:ext>
            </a:extLst>
          </p:cNvPr>
          <p:cNvSpPr>
            <a:spLocks noGrp="1"/>
          </p:cNvSpPr>
          <p:nvPr>
            <p:ph type="title"/>
          </p:nvPr>
        </p:nvSpPr>
        <p:spPr bwMode="gray">
          <a:xfrm>
            <a:off x="550863" y="463698"/>
            <a:ext cx="5400675" cy="369332"/>
          </a:xfrm>
        </p:spPr>
        <p:txBody>
          <a:bodyPr/>
          <a:lstStyle/>
          <a:p>
            <a:r>
              <a:rPr lang="en-US" noProof="0"/>
              <a:t>Mastertitelformat bearbeiten</a:t>
            </a:r>
          </a:p>
        </p:txBody>
      </p:sp>
      <p:sp>
        <p:nvSpPr>
          <p:cNvPr id="16" name="Inhaltsplatzhalter 2">
            <a:extLst>
              <a:ext uri="{FF2B5EF4-FFF2-40B4-BE49-F238E27FC236}">
                <a16:creationId xmlns:a16="http://schemas.microsoft.com/office/drawing/2014/main" id="{FDD8FA54-1FC6-457D-8768-3A1818D2F973}"/>
              </a:ext>
            </a:extLst>
          </p:cNvPr>
          <p:cNvSpPr>
            <a:spLocks noGrp="1"/>
          </p:cNvSpPr>
          <p:nvPr>
            <p:ph idx="1"/>
          </p:nvPr>
        </p:nvSpPr>
        <p:spPr bwMode="gray">
          <a:xfrm>
            <a:off x="550863" y="1520824"/>
            <a:ext cx="5400675" cy="4752975"/>
          </a:xfrm>
        </p:spPr>
        <p:txBody>
          <a:bodyPr/>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Tree>
    <p:extLst>
      <p:ext uri="{BB962C8B-B14F-4D97-AF65-F5344CB8AC3E}">
        <p14:creationId xmlns:p14="http://schemas.microsoft.com/office/powerpoint/2010/main" val="325752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tement klassisch">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144342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9" name="Textplatzhalter 8">
            <a:extLst>
              <a:ext uri="{FF2B5EF4-FFF2-40B4-BE49-F238E27FC236}">
                <a16:creationId xmlns:a16="http://schemas.microsoft.com/office/drawing/2014/main" id="{62140099-1389-4FC7-922C-3D081DF17B24}"/>
              </a:ext>
            </a:extLst>
          </p:cNvPr>
          <p:cNvSpPr>
            <a:spLocks noGrp="1"/>
          </p:cNvSpPr>
          <p:nvPr>
            <p:ph type="body" sz="quarter" idx="13"/>
          </p:nvPr>
        </p:nvSpPr>
        <p:spPr bwMode="gray">
          <a:xfrm>
            <a:off x="3312392" y="2456825"/>
            <a:ext cx="8284295" cy="2651525"/>
          </a:xfrm>
        </p:spPr>
        <p:txBody>
          <a:bodyPr/>
          <a:lstStyle>
            <a:lvl1pPr marL="0" indent="0">
              <a:spcBef>
                <a:spcPts val="1800"/>
              </a:spcBef>
              <a:buNone/>
              <a:defRPr sz="2400"/>
            </a:lvl1pPr>
            <a:lvl2pPr marL="0" indent="0">
              <a:spcBef>
                <a:spcPts val="0"/>
              </a:spcBef>
              <a:buNone/>
              <a:defRPr sz="1400">
                <a:solidFill>
                  <a:schemeClr val="tx1"/>
                </a:solidFill>
              </a:defRPr>
            </a:lvl2pPr>
            <a:lvl3pPr marL="540000" indent="0">
              <a:buNone/>
              <a:defRPr sz="1800">
                <a:solidFill>
                  <a:schemeClr val="tx1"/>
                </a:solidFill>
              </a:defRPr>
            </a:lvl3pPr>
            <a:lvl4pPr marL="809500" indent="0">
              <a:buNone/>
              <a:defRPr sz="1800">
                <a:solidFill>
                  <a:schemeClr val="tx1"/>
                </a:solidFill>
              </a:defRPr>
            </a:lvl4pPr>
            <a:lvl5pPr marL="1080000" indent="0">
              <a:buNone/>
              <a:defRPr sz="1800">
                <a:solidFill>
                  <a:schemeClr val="tx1"/>
                </a:solidFill>
              </a:defRPr>
            </a:lvl5pPr>
          </a:lstStyle>
          <a:p>
            <a:pPr lvl="0"/>
            <a:r>
              <a:rPr lang="en-US" noProof="0"/>
              <a:t>Mastertextformat bearbeiten</a:t>
            </a:r>
          </a:p>
          <a:p>
            <a:pPr lvl="1"/>
            <a:r>
              <a:rPr lang="en-US" noProof="0"/>
              <a:t>Zweite Ebene</a:t>
            </a:r>
          </a:p>
        </p:txBody>
      </p:sp>
      <p:sp>
        <p:nvSpPr>
          <p:cNvPr id="3" name="Datumsplatzhalter 2">
            <a:extLst>
              <a:ext uri="{FF2B5EF4-FFF2-40B4-BE49-F238E27FC236}">
                <a16:creationId xmlns:a16="http://schemas.microsoft.com/office/drawing/2014/main" id="{B7D4BBF1-C81B-4780-9B7A-38C0F56421D3}"/>
              </a:ext>
            </a:extLst>
          </p:cNvPr>
          <p:cNvSpPr>
            <a:spLocks noGrp="1"/>
          </p:cNvSpPr>
          <p:nvPr>
            <p:ph type="dt" sz="half" idx="10"/>
          </p:nvPr>
        </p:nvSpPr>
        <p:spPr bwMode="gray"/>
        <p:txBody>
          <a:bodyPr/>
          <a:lstStyle/>
          <a:p>
            <a:r>
              <a:rPr lang="de-DE" noProof="0"/>
              <a:t>25.08.2020</a:t>
            </a:r>
            <a:endParaRPr lang="en-US" noProof="0"/>
          </a:p>
        </p:txBody>
      </p:sp>
      <p:sp>
        <p:nvSpPr>
          <p:cNvPr id="4" name="Fußzeilenplatzhalter 3">
            <a:extLst>
              <a:ext uri="{FF2B5EF4-FFF2-40B4-BE49-F238E27FC236}">
                <a16:creationId xmlns:a16="http://schemas.microsoft.com/office/drawing/2014/main" id="{50867DA8-6683-4DD4-AB29-4ABF7D037E86}"/>
              </a:ext>
            </a:extLst>
          </p:cNvPr>
          <p:cNvSpPr>
            <a:spLocks noGrp="1"/>
          </p:cNvSpPr>
          <p:nvPr>
            <p:ph type="ftr" sz="quarter" idx="11"/>
          </p:nvPr>
        </p:nvSpPr>
        <p:spPr bwMode="gray">
          <a:xfrm>
            <a:off x="6439852" y="6533880"/>
            <a:ext cx="4735272" cy="138499"/>
          </a:xfrm>
        </p:spPr>
        <p:txBody>
          <a:bodyPr/>
          <a:lstStyle/>
          <a:p>
            <a:r>
              <a:rPr lang="en-US" noProof="0"/>
              <a:t>ECG Strategy 2021-2023  |  www.ecogood.org  |</a:t>
            </a:r>
          </a:p>
        </p:txBody>
      </p:sp>
      <p:sp>
        <p:nvSpPr>
          <p:cNvPr id="5" name="Foliennummernplatzhalter 4">
            <a:extLst>
              <a:ext uri="{FF2B5EF4-FFF2-40B4-BE49-F238E27FC236}">
                <a16:creationId xmlns:a16="http://schemas.microsoft.com/office/drawing/2014/main" id="{EBF4623D-D339-47A2-A9D8-654F61DCE966}"/>
              </a:ext>
            </a:extLst>
          </p:cNvPr>
          <p:cNvSpPr>
            <a:spLocks noGrp="1"/>
          </p:cNvSpPr>
          <p:nvPr>
            <p:ph type="sldNum" sz="quarter" idx="12"/>
          </p:nvPr>
        </p:nvSpPr>
        <p:spPr bwMode="gray"/>
        <p:txBody>
          <a:bodyPr/>
          <a:lstStyle/>
          <a:p>
            <a:fld id="{16A9DCB5-B3F8-4C5F-8A04-2839B3CDE4F1}" type="slidenum">
              <a:rPr lang="en-US" noProof="0" smtClean="0"/>
              <a:t>‹#›</a:t>
            </a:fld>
            <a:endParaRPr lang="en-US" noProof="0"/>
          </a:p>
        </p:txBody>
      </p:sp>
      <p:grpSp>
        <p:nvGrpSpPr>
          <p:cNvPr id="10" name="Gruppieren 9">
            <a:extLst>
              <a:ext uri="{FF2B5EF4-FFF2-40B4-BE49-F238E27FC236}">
                <a16:creationId xmlns:a16="http://schemas.microsoft.com/office/drawing/2014/main" id="{58556370-D1FD-41A7-AD78-CD37103D821F}"/>
              </a:ext>
            </a:extLst>
          </p:cNvPr>
          <p:cNvGrpSpPr/>
          <p:nvPr userDrawn="1"/>
        </p:nvGrpSpPr>
        <p:grpSpPr bwMode="gray">
          <a:xfrm>
            <a:off x="-79583" y="-237515"/>
            <a:ext cx="5348520" cy="4337779"/>
            <a:chOff x="-79583" y="-237515"/>
            <a:chExt cx="5348520" cy="4337779"/>
          </a:xfrm>
        </p:grpSpPr>
        <p:pic>
          <p:nvPicPr>
            <p:cNvPr id="66" name="Grafik 65" descr="Ein Bild, das Objekt, Uhr enthält.&#10;&#10;Automatisch generierte Beschreibung">
              <a:extLst>
                <a:ext uri="{FF2B5EF4-FFF2-40B4-BE49-F238E27FC236}">
                  <a16:creationId xmlns:a16="http://schemas.microsoft.com/office/drawing/2014/main" id="{89E16E08-C084-4966-B60D-3F2F6633855F}"/>
                </a:ext>
              </a:extLst>
            </p:cNvPr>
            <p:cNvPicPr>
              <a:picLocks noChangeAspect="1"/>
            </p:cNvPicPr>
            <p:nvPr userDrawn="1"/>
          </p:nvPicPr>
          <p:blipFill>
            <a:blip r:embed="rId6"/>
            <a:stretch>
              <a:fillRect/>
            </a:stretch>
          </p:blipFill>
          <p:spPr bwMode="gray">
            <a:xfrm>
              <a:off x="854009" y="2848698"/>
              <a:ext cx="662026" cy="1251566"/>
            </a:xfrm>
            <a:prstGeom prst="rect">
              <a:avLst/>
            </a:prstGeom>
          </p:spPr>
        </p:pic>
        <p:pic>
          <p:nvPicPr>
            <p:cNvPr id="67" name="Grafik 66" descr="Ein Bild, das Objekt, Ball, Schild, Baseball enthält.&#10;&#10;Automatisch generierte Beschreibung">
              <a:extLst>
                <a:ext uri="{FF2B5EF4-FFF2-40B4-BE49-F238E27FC236}">
                  <a16:creationId xmlns:a16="http://schemas.microsoft.com/office/drawing/2014/main" id="{888236C3-94C5-4699-9100-3C439C7B29AC}"/>
                </a:ext>
              </a:extLst>
            </p:cNvPr>
            <p:cNvPicPr>
              <a:picLocks noChangeAspect="1"/>
            </p:cNvPicPr>
            <p:nvPr userDrawn="1"/>
          </p:nvPicPr>
          <p:blipFill>
            <a:blip r:embed="rId7"/>
            <a:stretch>
              <a:fillRect/>
            </a:stretch>
          </p:blipFill>
          <p:spPr bwMode="gray">
            <a:xfrm>
              <a:off x="1573308" y="2569896"/>
              <a:ext cx="951964" cy="1019616"/>
            </a:xfrm>
            <a:prstGeom prst="rect">
              <a:avLst/>
            </a:prstGeom>
          </p:spPr>
        </p:pic>
        <p:pic>
          <p:nvPicPr>
            <p:cNvPr id="68" name="Grafik 67" descr="Ein Bild, das Objekt, Uhr enthält.&#10;&#10;Automatisch generierte Beschreibung">
              <a:extLst>
                <a:ext uri="{FF2B5EF4-FFF2-40B4-BE49-F238E27FC236}">
                  <a16:creationId xmlns:a16="http://schemas.microsoft.com/office/drawing/2014/main" id="{49505013-2FAF-446F-8208-05CE62D55B0F}"/>
                </a:ext>
              </a:extLst>
            </p:cNvPr>
            <p:cNvPicPr>
              <a:picLocks noChangeAspect="1"/>
            </p:cNvPicPr>
            <p:nvPr userDrawn="1"/>
          </p:nvPicPr>
          <p:blipFill>
            <a:blip r:embed="rId6"/>
            <a:stretch>
              <a:fillRect/>
            </a:stretch>
          </p:blipFill>
          <p:spPr bwMode="gray">
            <a:xfrm rot="19052274">
              <a:off x="937204" y="1590357"/>
              <a:ext cx="510416" cy="964946"/>
            </a:xfrm>
            <a:prstGeom prst="rect">
              <a:avLst/>
            </a:prstGeom>
          </p:spPr>
        </p:pic>
        <p:pic>
          <p:nvPicPr>
            <p:cNvPr id="69" name="Grafik 68" descr="Ein Bild, das Objekt, Uhr enthält.&#10;&#10;Automatisch generierte Beschreibung">
              <a:extLst>
                <a:ext uri="{FF2B5EF4-FFF2-40B4-BE49-F238E27FC236}">
                  <a16:creationId xmlns:a16="http://schemas.microsoft.com/office/drawing/2014/main" id="{18C561B4-B14C-4184-845D-748A61BA9456}"/>
                </a:ext>
              </a:extLst>
            </p:cNvPr>
            <p:cNvPicPr>
              <a:picLocks noChangeAspect="1"/>
            </p:cNvPicPr>
            <p:nvPr userDrawn="1"/>
          </p:nvPicPr>
          <p:blipFill>
            <a:blip r:embed="rId6"/>
            <a:stretch>
              <a:fillRect/>
            </a:stretch>
          </p:blipFill>
          <p:spPr bwMode="gray">
            <a:xfrm rot="18087032">
              <a:off x="383673" y="796323"/>
              <a:ext cx="377766" cy="714168"/>
            </a:xfrm>
            <a:prstGeom prst="rect">
              <a:avLst/>
            </a:prstGeom>
          </p:spPr>
        </p:pic>
        <p:pic>
          <p:nvPicPr>
            <p:cNvPr id="70" name="Grafik 69" descr="Ein Bild, das Objekt, Uhr enthält.&#10;&#10;Automatisch generierte Beschreibung">
              <a:extLst>
                <a:ext uri="{FF2B5EF4-FFF2-40B4-BE49-F238E27FC236}">
                  <a16:creationId xmlns:a16="http://schemas.microsoft.com/office/drawing/2014/main" id="{0A41DD26-E2C0-4044-ACCA-0549EB7C8595}"/>
                </a:ext>
              </a:extLst>
            </p:cNvPr>
            <p:cNvPicPr>
              <a:picLocks noChangeAspect="1"/>
            </p:cNvPicPr>
            <p:nvPr userDrawn="1"/>
          </p:nvPicPr>
          <p:blipFill>
            <a:blip r:embed="rId6"/>
            <a:stretch>
              <a:fillRect/>
            </a:stretch>
          </p:blipFill>
          <p:spPr bwMode="gray">
            <a:xfrm>
              <a:off x="1899072" y="378619"/>
              <a:ext cx="452090" cy="854680"/>
            </a:xfrm>
            <a:prstGeom prst="rect">
              <a:avLst/>
            </a:prstGeom>
          </p:spPr>
        </p:pic>
        <p:pic>
          <p:nvPicPr>
            <p:cNvPr id="71" name="Grafik 70" descr="Ein Bild, das Objekt, Uhr enthält.&#10;&#10;Automatisch generierte Beschreibung">
              <a:extLst>
                <a:ext uri="{FF2B5EF4-FFF2-40B4-BE49-F238E27FC236}">
                  <a16:creationId xmlns:a16="http://schemas.microsoft.com/office/drawing/2014/main" id="{C41982F1-5D60-4750-9AF2-8EC71EBD947E}"/>
                </a:ext>
              </a:extLst>
            </p:cNvPr>
            <p:cNvPicPr>
              <a:picLocks noChangeAspect="1"/>
            </p:cNvPicPr>
            <p:nvPr userDrawn="1"/>
          </p:nvPicPr>
          <p:blipFill>
            <a:blip r:embed="rId6"/>
            <a:stretch>
              <a:fillRect/>
            </a:stretch>
          </p:blipFill>
          <p:spPr bwMode="gray">
            <a:xfrm rot="3826452">
              <a:off x="2514076" y="1567992"/>
              <a:ext cx="331752" cy="627182"/>
            </a:xfrm>
            <a:prstGeom prst="rect">
              <a:avLst/>
            </a:prstGeom>
          </p:spPr>
        </p:pic>
        <p:pic>
          <p:nvPicPr>
            <p:cNvPr id="72" name="Grafik 71" descr="Ein Bild, das Objekt, Uhr enthält.&#10;&#10;Automatisch generierte Beschreibung">
              <a:extLst>
                <a:ext uri="{FF2B5EF4-FFF2-40B4-BE49-F238E27FC236}">
                  <a16:creationId xmlns:a16="http://schemas.microsoft.com/office/drawing/2014/main" id="{A48483B2-8502-458D-A81A-B3C3E09940DC}"/>
                </a:ext>
              </a:extLst>
            </p:cNvPr>
            <p:cNvPicPr>
              <a:picLocks noChangeAspect="1"/>
            </p:cNvPicPr>
            <p:nvPr userDrawn="1"/>
          </p:nvPicPr>
          <p:blipFill>
            <a:blip r:embed="rId6"/>
            <a:stretch>
              <a:fillRect/>
            </a:stretch>
          </p:blipFill>
          <p:spPr bwMode="gray">
            <a:xfrm rot="4727722">
              <a:off x="3837592" y="398588"/>
              <a:ext cx="370110" cy="699696"/>
            </a:xfrm>
            <a:prstGeom prst="rect">
              <a:avLst/>
            </a:prstGeom>
          </p:spPr>
        </p:pic>
        <p:pic>
          <p:nvPicPr>
            <p:cNvPr id="73" name="Grafik 72" descr="Ein Bild, das Objekt, Ball, Schild, Baseball enthält.&#10;&#10;Automatisch generierte Beschreibung">
              <a:extLst>
                <a:ext uri="{FF2B5EF4-FFF2-40B4-BE49-F238E27FC236}">
                  <a16:creationId xmlns:a16="http://schemas.microsoft.com/office/drawing/2014/main" id="{04CEAD99-4E41-4BF0-AB85-92FB5FB6440C}"/>
                </a:ext>
              </a:extLst>
            </p:cNvPr>
            <p:cNvPicPr>
              <a:picLocks noChangeAspect="1"/>
            </p:cNvPicPr>
            <p:nvPr userDrawn="1"/>
          </p:nvPicPr>
          <p:blipFill>
            <a:blip r:embed="rId7"/>
            <a:stretch>
              <a:fillRect/>
            </a:stretch>
          </p:blipFill>
          <p:spPr bwMode="gray">
            <a:xfrm rot="20641665">
              <a:off x="1906704" y="1446381"/>
              <a:ext cx="681312" cy="729728"/>
            </a:xfrm>
            <a:prstGeom prst="rect">
              <a:avLst/>
            </a:prstGeom>
          </p:spPr>
        </p:pic>
        <p:pic>
          <p:nvPicPr>
            <p:cNvPr id="74" name="Grafik 73" descr="Ein Bild, das Objekt, Ball, Schild, Baseball enthält.&#10;&#10;Automatisch generierte Beschreibung">
              <a:extLst>
                <a:ext uri="{FF2B5EF4-FFF2-40B4-BE49-F238E27FC236}">
                  <a16:creationId xmlns:a16="http://schemas.microsoft.com/office/drawing/2014/main" id="{76ED5033-92BA-46A5-9796-3F4001B8CF19}"/>
                </a:ext>
              </a:extLst>
            </p:cNvPr>
            <p:cNvPicPr>
              <a:picLocks noChangeAspect="1"/>
            </p:cNvPicPr>
            <p:nvPr userDrawn="1"/>
          </p:nvPicPr>
          <p:blipFill>
            <a:blip r:embed="rId7"/>
            <a:stretch>
              <a:fillRect/>
            </a:stretch>
          </p:blipFill>
          <p:spPr bwMode="gray">
            <a:xfrm rot="2878683">
              <a:off x="3216088" y="1057325"/>
              <a:ext cx="585050" cy="626626"/>
            </a:xfrm>
            <a:prstGeom prst="rect">
              <a:avLst/>
            </a:prstGeom>
          </p:spPr>
        </p:pic>
        <p:pic>
          <p:nvPicPr>
            <p:cNvPr id="75" name="Grafik 74" descr="Ein Bild, das Objekt, Ball, Schild, Baseball enthält.&#10;&#10;Automatisch generierte Beschreibung">
              <a:extLst>
                <a:ext uri="{FF2B5EF4-FFF2-40B4-BE49-F238E27FC236}">
                  <a16:creationId xmlns:a16="http://schemas.microsoft.com/office/drawing/2014/main" id="{774FEEA6-F109-4F85-AC40-E58514A43EDE}"/>
                </a:ext>
              </a:extLst>
            </p:cNvPr>
            <p:cNvPicPr>
              <a:picLocks noChangeAspect="1"/>
            </p:cNvPicPr>
            <p:nvPr userDrawn="1"/>
          </p:nvPicPr>
          <p:blipFill>
            <a:blip r:embed="rId7"/>
            <a:stretch>
              <a:fillRect/>
            </a:stretch>
          </p:blipFill>
          <p:spPr bwMode="gray">
            <a:xfrm rot="4639445">
              <a:off x="4663099" y="-39819"/>
              <a:ext cx="585050" cy="626626"/>
            </a:xfrm>
            <a:prstGeom prst="rect">
              <a:avLst/>
            </a:prstGeom>
          </p:spPr>
        </p:pic>
        <p:pic>
          <p:nvPicPr>
            <p:cNvPr id="76" name="Grafik 75" descr="Ein Bild, das Objekt, Ball, Schild, Baseball enthält.&#10;&#10;Automatisch generierte Beschreibung">
              <a:extLst>
                <a:ext uri="{FF2B5EF4-FFF2-40B4-BE49-F238E27FC236}">
                  <a16:creationId xmlns:a16="http://schemas.microsoft.com/office/drawing/2014/main" id="{D3B8E4DA-2342-4B31-86A4-02BB81C2F0AF}"/>
                </a:ext>
              </a:extLst>
            </p:cNvPr>
            <p:cNvPicPr>
              <a:picLocks noChangeAspect="1"/>
            </p:cNvPicPr>
            <p:nvPr userDrawn="1"/>
          </p:nvPicPr>
          <p:blipFill>
            <a:blip r:embed="rId7"/>
            <a:stretch>
              <a:fillRect/>
            </a:stretch>
          </p:blipFill>
          <p:spPr bwMode="gray">
            <a:xfrm rot="20110060">
              <a:off x="3451787" y="-220487"/>
              <a:ext cx="585050" cy="626626"/>
            </a:xfrm>
            <a:prstGeom prst="rect">
              <a:avLst/>
            </a:prstGeom>
          </p:spPr>
        </p:pic>
        <p:pic>
          <p:nvPicPr>
            <p:cNvPr id="77" name="Grafik 76" descr="Ein Bild, das Objekt, Ball, Schild, Baseball enthält.&#10;&#10;Automatisch generierte Beschreibung">
              <a:extLst>
                <a:ext uri="{FF2B5EF4-FFF2-40B4-BE49-F238E27FC236}">
                  <a16:creationId xmlns:a16="http://schemas.microsoft.com/office/drawing/2014/main" id="{E7292F91-B6C1-4456-9A21-C6C52E777121}"/>
                </a:ext>
              </a:extLst>
            </p:cNvPr>
            <p:cNvPicPr>
              <a:picLocks noChangeAspect="1"/>
            </p:cNvPicPr>
            <p:nvPr userDrawn="1"/>
          </p:nvPicPr>
          <p:blipFill>
            <a:blip r:embed="rId7"/>
            <a:stretch>
              <a:fillRect/>
            </a:stretch>
          </p:blipFill>
          <p:spPr bwMode="gray">
            <a:xfrm rot="3451917" flipH="1">
              <a:off x="1349720" y="-258303"/>
              <a:ext cx="585050" cy="626626"/>
            </a:xfrm>
            <a:prstGeom prst="rect">
              <a:avLst/>
            </a:prstGeom>
          </p:spPr>
        </p:pic>
        <p:pic>
          <p:nvPicPr>
            <p:cNvPr id="78" name="Grafik 77" descr="Ein Bild, das Objekt, Ball, Schild, Baseball enthält.&#10;&#10;Automatisch generierte Beschreibung">
              <a:extLst>
                <a:ext uri="{FF2B5EF4-FFF2-40B4-BE49-F238E27FC236}">
                  <a16:creationId xmlns:a16="http://schemas.microsoft.com/office/drawing/2014/main" id="{2E185518-A668-4A3A-A87B-89C7D4F2823C}"/>
                </a:ext>
              </a:extLst>
            </p:cNvPr>
            <p:cNvPicPr>
              <a:picLocks noChangeAspect="1"/>
            </p:cNvPicPr>
            <p:nvPr userDrawn="1"/>
          </p:nvPicPr>
          <p:blipFill>
            <a:blip r:embed="rId7"/>
            <a:stretch>
              <a:fillRect/>
            </a:stretch>
          </p:blipFill>
          <p:spPr bwMode="gray">
            <a:xfrm rot="17538370">
              <a:off x="403556" y="-256298"/>
              <a:ext cx="585050" cy="626626"/>
            </a:xfrm>
            <a:prstGeom prst="rect">
              <a:avLst/>
            </a:prstGeom>
          </p:spPr>
        </p:pic>
        <p:pic>
          <p:nvPicPr>
            <p:cNvPr id="79" name="Grafik 78" descr="Ein Bild, das Objekt, Ball, Schild, Baseball enthält.&#10;&#10;Automatisch generierte Beschreibung">
              <a:extLst>
                <a:ext uri="{FF2B5EF4-FFF2-40B4-BE49-F238E27FC236}">
                  <a16:creationId xmlns:a16="http://schemas.microsoft.com/office/drawing/2014/main" id="{0AFEF203-502F-4C6D-B58E-7E44DF2411F8}"/>
                </a:ext>
              </a:extLst>
            </p:cNvPr>
            <p:cNvPicPr>
              <a:picLocks noChangeAspect="1"/>
            </p:cNvPicPr>
            <p:nvPr userDrawn="1"/>
          </p:nvPicPr>
          <p:blipFill>
            <a:blip r:embed="rId7"/>
            <a:stretch>
              <a:fillRect/>
            </a:stretch>
          </p:blipFill>
          <p:spPr bwMode="gray">
            <a:xfrm rot="14019203">
              <a:off x="-68020" y="303918"/>
              <a:ext cx="325436" cy="348562"/>
            </a:xfrm>
            <a:prstGeom prst="rect">
              <a:avLst/>
            </a:prstGeom>
          </p:spPr>
        </p:pic>
        <p:pic>
          <p:nvPicPr>
            <p:cNvPr id="80" name="Grafik 79" descr="Ein Bild, das Objekt, Ball, Schild, Baseball enthält.&#10;&#10;Automatisch generierte Beschreibung">
              <a:extLst>
                <a:ext uri="{FF2B5EF4-FFF2-40B4-BE49-F238E27FC236}">
                  <a16:creationId xmlns:a16="http://schemas.microsoft.com/office/drawing/2014/main" id="{D7AD2BCC-2EE4-43E5-80DB-9E7BD0831569}"/>
                </a:ext>
              </a:extLst>
            </p:cNvPr>
            <p:cNvPicPr>
              <a:picLocks noChangeAspect="1"/>
            </p:cNvPicPr>
            <p:nvPr userDrawn="1"/>
          </p:nvPicPr>
          <p:blipFill>
            <a:blip r:embed="rId7"/>
            <a:stretch>
              <a:fillRect/>
            </a:stretch>
          </p:blipFill>
          <p:spPr bwMode="gray">
            <a:xfrm>
              <a:off x="2325339" y="39555"/>
              <a:ext cx="803782" cy="860904"/>
            </a:xfrm>
            <a:prstGeom prst="rect">
              <a:avLst/>
            </a:prstGeom>
          </p:spPr>
        </p:pic>
        <p:pic>
          <p:nvPicPr>
            <p:cNvPr id="81" name="Grafik 80" descr="Ein Bild, das Objekt, Ball, Schild, Baseball enthält.&#10;&#10;Automatisch generierte Beschreibung">
              <a:extLst>
                <a:ext uri="{FF2B5EF4-FFF2-40B4-BE49-F238E27FC236}">
                  <a16:creationId xmlns:a16="http://schemas.microsoft.com/office/drawing/2014/main" id="{2D71EF33-3A57-43B0-B9E6-CCC75113FA9A}"/>
                </a:ext>
              </a:extLst>
            </p:cNvPr>
            <p:cNvPicPr>
              <a:picLocks noChangeAspect="1"/>
            </p:cNvPicPr>
            <p:nvPr userDrawn="1"/>
          </p:nvPicPr>
          <p:blipFill>
            <a:blip r:embed="rId7"/>
            <a:stretch>
              <a:fillRect/>
            </a:stretch>
          </p:blipFill>
          <p:spPr bwMode="gray">
            <a:xfrm rot="16576415">
              <a:off x="911908" y="739231"/>
              <a:ext cx="753270" cy="806800"/>
            </a:xfrm>
            <a:prstGeom prst="rect">
              <a:avLst/>
            </a:prstGeom>
          </p:spPr>
        </p:pic>
      </p:grpSp>
    </p:spTree>
    <p:extLst>
      <p:ext uri="{BB962C8B-B14F-4D97-AF65-F5344CB8AC3E}">
        <p14:creationId xmlns:p14="http://schemas.microsoft.com/office/powerpoint/2010/main" val="4044473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tement farbig">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5803548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9" name="Textplatzhalter 8">
            <a:extLst>
              <a:ext uri="{FF2B5EF4-FFF2-40B4-BE49-F238E27FC236}">
                <a16:creationId xmlns:a16="http://schemas.microsoft.com/office/drawing/2014/main" id="{62140099-1389-4FC7-922C-3D081DF17B24}"/>
              </a:ext>
            </a:extLst>
          </p:cNvPr>
          <p:cNvSpPr>
            <a:spLocks noGrp="1"/>
          </p:cNvSpPr>
          <p:nvPr>
            <p:ph type="body" sz="quarter" idx="13"/>
          </p:nvPr>
        </p:nvSpPr>
        <p:spPr bwMode="gray">
          <a:xfrm>
            <a:off x="550863" y="3393303"/>
            <a:ext cx="4441226" cy="1157305"/>
          </a:xfrm>
        </p:spPr>
        <p:txBody>
          <a:bodyPr>
            <a:spAutoFit/>
          </a:bodyPr>
          <a:lstStyle>
            <a:lvl1pPr marL="0" indent="0">
              <a:lnSpc>
                <a:spcPct val="100000"/>
              </a:lnSpc>
              <a:spcBef>
                <a:spcPts val="1800"/>
              </a:spcBef>
              <a:buNone/>
              <a:defRPr sz="2800" b="1" cap="all" baseline="0">
                <a:solidFill>
                  <a:schemeClr val="tx1"/>
                </a:solidFill>
              </a:defRPr>
            </a:lvl1pPr>
            <a:lvl2pPr marL="0" indent="0">
              <a:spcBef>
                <a:spcPts val="600"/>
              </a:spcBef>
              <a:buNone/>
              <a:defRPr sz="1400">
                <a:solidFill>
                  <a:schemeClr val="tx2"/>
                </a:solidFill>
              </a:defRPr>
            </a:lvl2pPr>
            <a:lvl3pPr marL="540000" indent="0">
              <a:buNone/>
              <a:defRPr sz="1800">
                <a:solidFill>
                  <a:schemeClr val="tx1"/>
                </a:solidFill>
              </a:defRPr>
            </a:lvl3pPr>
            <a:lvl4pPr marL="809500" indent="0">
              <a:buNone/>
              <a:defRPr sz="1800">
                <a:solidFill>
                  <a:schemeClr val="tx1"/>
                </a:solidFill>
              </a:defRPr>
            </a:lvl4pPr>
            <a:lvl5pPr marL="1080000" indent="0">
              <a:buNone/>
              <a:defRPr sz="1800">
                <a:solidFill>
                  <a:schemeClr val="tx1"/>
                </a:solidFill>
              </a:defRPr>
            </a:lvl5pPr>
          </a:lstStyle>
          <a:p>
            <a:pPr lvl="0"/>
            <a:r>
              <a:rPr lang="en-US" noProof="0"/>
              <a:t>Mastertextformat bearbeiten</a:t>
            </a:r>
          </a:p>
          <a:p>
            <a:pPr lvl="1"/>
            <a:r>
              <a:rPr lang="en-US" noProof="0"/>
              <a:t>Zweite Ebene</a:t>
            </a:r>
          </a:p>
        </p:txBody>
      </p:sp>
      <p:sp>
        <p:nvSpPr>
          <p:cNvPr id="24" name="Rechteck 23">
            <a:extLst>
              <a:ext uri="{FF2B5EF4-FFF2-40B4-BE49-F238E27FC236}">
                <a16:creationId xmlns:a16="http://schemas.microsoft.com/office/drawing/2014/main" id="{F7C27000-BF06-4A65-81CE-980CFA1D675A}"/>
              </a:ext>
            </a:extLst>
          </p:cNvPr>
          <p:cNvSpPr/>
          <p:nvPr userDrawn="1"/>
        </p:nvSpPr>
        <p:spPr bwMode="white">
          <a:xfrm>
            <a:off x="6240463" y="0"/>
            <a:ext cx="595153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3" name="Datumsplatzhalter 2">
            <a:extLst>
              <a:ext uri="{FF2B5EF4-FFF2-40B4-BE49-F238E27FC236}">
                <a16:creationId xmlns:a16="http://schemas.microsoft.com/office/drawing/2014/main" id="{B7D4BBF1-C81B-4780-9B7A-38C0F56421D3}"/>
              </a:ext>
            </a:extLst>
          </p:cNvPr>
          <p:cNvSpPr>
            <a:spLocks noGrp="1"/>
          </p:cNvSpPr>
          <p:nvPr>
            <p:ph type="dt" sz="half" idx="10"/>
          </p:nvPr>
        </p:nvSpPr>
        <p:spPr bwMode="gray"/>
        <p:txBody>
          <a:bodyPr/>
          <a:lstStyle/>
          <a:p>
            <a:r>
              <a:rPr lang="de-DE" noProof="0"/>
              <a:t>25.08.2020</a:t>
            </a:r>
            <a:endParaRPr lang="en-US" noProof="0"/>
          </a:p>
        </p:txBody>
      </p:sp>
      <p:pic>
        <p:nvPicPr>
          <p:cNvPr id="66" name="Grafik 65" descr="Ein Bild, das Objekt, Uhr enthält.&#10;&#10;Automatisch generierte Beschreibung">
            <a:extLst>
              <a:ext uri="{FF2B5EF4-FFF2-40B4-BE49-F238E27FC236}">
                <a16:creationId xmlns:a16="http://schemas.microsoft.com/office/drawing/2014/main" id="{89E16E08-C084-4966-B60D-3F2F6633855F}"/>
              </a:ext>
            </a:extLst>
          </p:cNvPr>
          <p:cNvPicPr>
            <a:picLocks noChangeAspect="1"/>
          </p:cNvPicPr>
          <p:nvPr userDrawn="1"/>
        </p:nvPicPr>
        <p:blipFill>
          <a:blip r:embed="rId6"/>
          <a:stretch>
            <a:fillRect/>
          </a:stretch>
        </p:blipFill>
        <p:spPr bwMode="gray">
          <a:xfrm>
            <a:off x="1079722" y="6240328"/>
            <a:ext cx="582163" cy="1100584"/>
          </a:xfrm>
          <a:prstGeom prst="rect">
            <a:avLst/>
          </a:prstGeom>
        </p:spPr>
      </p:pic>
      <p:pic>
        <p:nvPicPr>
          <p:cNvPr id="67" name="Grafik 66" descr="Ein Bild, das Objekt, Ball, Schild, Baseball enthält.&#10;&#10;Automatisch generierte Beschreibung">
            <a:extLst>
              <a:ext uri="{FF2B5EF4-FFF2-40B4-BE49-F238E27FC236}">
                <a16:creationId xmlns:a16="http://schemas.microsoft.com/office/drawing/2014/main" id="{888236C3-94C5-4699-9100-3C439C7B29AC}"/>
              </a:ext>
            </a:extLst>
          </p:cNvPr>
          <p:cNvPicPr>
            <a:picLocks noChangeAspect="1"/>
          </p:cNvPicPr>
          <p:nvPr userDrawn="1"/>
        </p:nvPicPr>
        <p:blipFill>
          <a:blip r:embed="rId7"/>
          <a:stretch>
            <a:fillRect/>
          </a:stretch>
        </p:blipFill>
        <p:spPr bwMode="gray">
          <a:xfrm>
            <a:off x="333918" y="5951547"/>
            <a:ext cx="592761" cy="634886"/>
          </a:xfrm>
          <a:prstGeom prst="rect">
            <a:avLst/>
          </a:prstGeom>
        </p:spPr>
      </p:pic>
      <p:pic>
        <p:nvPicPr>
          <p:cNvPr id="68" name="Grafik 67" descr="Ein Bild, das Objekt, Uhr enthält.&#10;&#10;Automatisch generierte Beschreibung">
            <a:extLst>
              <a:ext uri="{FF2B5EF4-FFF2-40B4-BE49-F238E27FC236}">
                <a16:creationId xmlns:a16="http://schemas.microsoft.com/office/drawing/2014/main" id="{49505013-2FAF-446F-8208-05CE62D55B0F}"/>
              </a:ext>
            </a:extLst>
          </p:cNvPr>
          <p:cNvPicPr>
            <a:picLocks noChangeAspect="1"/>
          </p:cNvPicPr>
          <p:nvPr userDrawn="1"/>
        </p:nvPicPr>
        <p:blipFill>
          <a:blip r:embed="rId6"/>
          <a:stretch>
            <a:fillRect/>
          </a:stretch>
        </p:blipFill>
        <p:spPr bwMode="gray">
          <a:xfrm rot="18159666">
            <a:off x="2720863" y="6233085"/>
            <a:ext cx="510416" cy="964946"/>
          </a:xfrm>
          <a:prstGeom prst="rect">
            <a:avLst/>
          </a:prstGeom>
        </p:spPr>
      </p:pic>
      <p:pic>
        <p:nvPicPr>
          <p:cNvPr id="69" name="Grafik 68" descr="Ein Bild, das Objekt, Uhr enthält.&#10;&#10;Automatisch generierte Beschreibung">
            <a:extLst>
              <a:ext uri="{FF2B5EF4-FFF2-40B4-BE49-F238E27FC236}">
                <a16:creationId xmlns:a16="http://schemas.microsoft.com/office/drawing/2014/main" id="{18C561B4-B14C-4184-845D-748A61BA9456}"/>
              </a:ext>
            </a:extLst>
          </p:cNvPr>
          <p:cNvPicPr>
            <a:picLocks noChangeAspect="1"/>
          </p:cNvPicPr>
          <p:nvPr userDrawn="1"/>
        </p:nvPicPr>
        <p:blipFill>
          <a:blip r:embed="rId6"/>
          <a:stretch>
            <a:fillRect/>
          </a:stretch>
        </p:blipFill>
        <p:spPr bwMode="gray">
          <a:xfrm rot="17194424">
            <a:off x="1952055" y="5629012"/>
            <a:ext cx="377766" cy="714168"/>
          </a:xfrm>
          <a:prstGeom prst="rect">
            <a:avLst/>
          </a:prstGeom>
        </p:spPr>
      </p:pic>
      <p:pic>
        <p:nvPicPr>
          <p:cNvPr id="70" name="Grafik 69" descr="Ein Bild, das Objekt, Uhr enthält.&#10;&#10;Automatisch generierte Beschreibung">
            <a:extLst>
              <a:ext uri="{FF2B5EF4-FFF2-40B4-BE49-F238E27FC236}">
                <a16:creationId xmlns:a16="http://schemas.microsoft.com/office/drawing/2014/main" id="{0A41DD26-E2C0-4044-ACCA-0549EB7C8595}"/>
              </a:ext>
            </a:extLst>
          </p:cNvPr>
          <p:cNvPicPr>
            <a:picLocks noChangeAspect="1"/>
          </p:cNvPicPr>
          <p:nvPr userDrawn="1"/>
        </p:nvPicPr>
        <p:blipFill>
          <a:blip r:embed="rId6"/>
          <a:stretch>
            <a:fillRect/>
          </a:stretch>
        </p:blipFill>
        <p:spPr bwMode="gray">
          <a:xfrm rot="20707392">
            <a:off x="3464402" y="5035259"/>
            <a:ext cx="300187" cy="567509"/>
          </a:xfrm>
          <a:prstGeom prst="rect">
            <a:avLst/>
          </a:prstGeom>
        </p:spPr>
      </p:pic>
      <p:pic>
        <p:nvPicPr>
          <p:cNvPr id="71" name="Grafik 70" descr="Ein Bild, das Objekt, Uhr enthält.&#10;&#10;Automatisch generierte Beschreibung">
            <a:extLst>
              <a:ext uri="{FF2B5EF4-FFF2-40B4-BE49-F238E27FC236}">
                <a16:creationId xmlns:a16="http://schemas.microsoft.com/office/drawing/2014/main" id="{C41982F1-5D60-4750-9AF2-8EC71EBD947E}"/>
              </a:ext>
            </a:extLst>
          </p:cNvPr>
          <p:cNvPicPr>
            <a:picLocks noChangeAspect="1"/>
          </p:cNvPicPr>
          <p:nvPr userDrawn="1"/>
        </p:nvPicPr>
        <p:blipFill>
          <a:blip r:embed="rId6"/>
          <a:stretch>
            <a:fillRect/>
          </a:stretch>
        </p:blipFill>
        <p:spPr bwMode="gray">
          <a:xfrm rot="2933844">
            <a:off x="4528281" y="6106906"/>
            <a:ext cx="331752" cy="627182"/>
          </a:xfrm>
          <a:prstGeom prst="rect">
            <a:avLst/>
          </a:prstGeom>
        </p:spPr>
      </p:pic>
      <p:pic>
        <p:nvPicPr>
          <p:cNvPr id="72" name="Grafik 71" descr="Ein Bild, das Objekt, Uhr enthält.&#10;&#10;Automatisch generierte Beschreibung">
            <a:extLst>
              <a:ext uri="{FF2B5EF4-FFF2-40B4-BE49-F238E27FC236}">
                <a16:creationId xmlns:a16="http://schemas.microsoft.com/office/drawing/2014/main" id="{A48483B2-8502-458D-A81A-B3C3E09940DC}"/>
              </a:ext>
            </a:extLst>
          </p:cNvPr>
          <p:cNvPicPr>
            <a:picLocks noChangeAspect="1"/>
          </p:cNvPicPr>
          <p:nvPr userDrawn="1"/>
        </p:nvPicPr>
        <p:blipFill>
          <a:blip r:embed="rId6"/>
          <a:stretch>
            <a:fillRect/>
          </a:stretch>
        </p:blipFill>
        <p:spPr bwMode="gray">
          <a:xfrm rot="3835114">
            <a:off x="5186355" y="4359070"/>
            <a:ext cx="370110" cy="699696"/>
          </a:xfrm>
          <a:prstGeom prst="rect">
            <a:avLst/>
          </a:prstGeom>
        </p:spPr>
      </p:pic>
      <p:pic>
        <p:nvPicPr>
          <p:cNvPr id="73" name="Grafik 72" descr="Ein Bild, das Objekt, Ball, Schild, Baseball enthält.&#10;&#10;Automatisch generierte Beschreibung">
            <a:extLst>
              <a:ext uri="{FF2B5EF4-FFF2-40B4-BE49-F238E27FC236}">
                <a16:creationId xmlns:a16="http://schemas.microsoft.com/office/drawing/2014/main" id="{04CEAD99-4E41-4BF0-AB85-92FB5FB6440C}"/>
              </a:ext>
            </a:extLst>
          </p:cNvPr>
          <p:cNvPicPr>
            <a:picLocks noChangeAspect="1"/>
          </p:cNvPicPr>
          <p:nvPr userDrawn="1"/>
        </p:nvPicPr>
        <p:blipFill>
          <a:blip r:embed="rId7"/>
          <a:stretch>
            <a:fillRect/>
          </a:stretch>
        </p:blipFill>
        <p:spPr bwMode="gray">
          <a:xfrm rot="19749057">
            <a:off x="3587841" y="5827028"/>
            <a:ext cx="681312" cy="729728"/>
          </a:xfrm>
          <a:prstGeom prst="rect">
            <a:avLst/>
          </a:prstGeom>
        </p:spPr>
      </p:pic>
      <p:pic>
        <p:nvPicPr>
          <p:cNvPr id="74" name="Grafik 73" descr="Ein Bild, das Objekt, Ball, Schild, Baseball enthält.&#10;&#10;Automatisch generierte Beschreibung">
            <a:extLst>
              <a:ext uri="{FF2B5EF4-FFF2-40B4-BE49-F238E27FC236}">
                <a16:creationId xmlns:a16="http://schemas.microsoft.com/office/drawing/2014/main" id="{76ED5033-92BA-46A5-9796-3F4001B8CF19}"/>
              </a:ext>
            </a:extLst>
          </p:cNvPr>
          <p:cNvPicPr>
            <a:picLocks noChangeAspect="1"/>
          </p:cNvPicPr>
          <p:nvPr userDrawn="1"/>
        </p:nvPicPr>
        <p:blipFill>
          <a:blip r:embed="rId7"/>
          <a:stretch>
            <a:fillRect/>
          </a:stretch>
        </p:blipFill>
        <p:spPr bwMode="gray">
          <a:xfrm rot="1986075">
            <a:off x="4122147" y="5079190"/>
            <a:ext cx="585050" cy="626626"/>
          </a:xfrm>
          <a:prstGeom prst="rect">
            <a:avLst/>
          </a:prstGeom>
        </p:spPr>
      </p:pic>
      <p:pic>
        <p:nvPicPr>
          <p:cNvPr id="76" name="Grafik 75" descr="Ein Bild, das Objekt, Ball, Schild, Baseball enthält.&#10;&#10;Automatisch generierte Beschreibung">
            <a:extLst>
              <a:ext uri="{FF2B5EF4-FFF2-40B4-BE49-F238E27FC236}">
                <a16:creationId xmlns:a16="http://schemas.microsoft.com/office/drawing/2014/main" id="{D3B8E4DA-2342-4B31-86A4-02BB81C2F0AF}"/>
              </a:ext>
            </a:extLst>
          </p:cNvPr>
          <p:cNvPicPr>
            <a:picLocks noChangeAspect="1"/>
          </p:cNvPicPr>
          <p:nvPr userDrawn="1"/>
        </p:nvPicPr>
        <p:blipFill>
          <a:blip r:embed="rId7"/>
          <a:stretch>
            <a:fillRect/>
          </a:stretch>
        </p:blipFill>
        <p:spPr bwMode="gray">
          <a:xfrm rot="19217452">
            <a:off x="4752610" y="3796365"/>
            <a:ext cx="585050" cy="626626"/>
          </a:xfrm>
          <a:prstGeom prst="rect">
            <a:avLst/>
          </a:prstGeom>
        </p:spPr>
      </p:pic>
      <p:pic>
        <p:nvPicPr>
          <p:cNvPr id="79" name="Grafik 78" descr="Ein Bild, das Objekt, Ball, Schild, Baseball enthält.&#10;&#10;Automatisch generierte Beschreibung">
            <a:extLst>
              <a:ext uri="{FF2B5EF4-FFF2-40B4-BE49-F238E27FC236}">
                <a16:creationId xmlns:a16="http://schemas.microsoft.com/office/drawing/2014/main" id="{0AFEF203-502F-4C6D-B58E-7E44DF2411F8}"/>
              </a:ext>
            </a:extLst>
          </p:cNvPr>
          <p:cNvPicPr>
            <a:picLocks noChangeAspect="1"/>
          </p:cNvPicPr>
          <p:nvPr userDrawn="1"/>
        </p:nvPicPr>
        <p:blipFill>
          <a:blip r:embed="rId7"/>
          <a:stretch>
            <a:fillRect/>
          </a:stretch>
        </p:blipFill>
        <p:spPr bwMode="gray">
          <a:xfrm rot="13126595">
            <a:off x="1343026" y="5281926"/>
            <a:ext cx="325436" cy="348562"/>
          </a:xfrm>
          <a:prstGeom prst="rect">
            <a:avLst/>
          </a:prstGeom>
        </p:spPr>
      </p:pic>
      <p:pic>
        <p:nvPicPr>
          <p:cNvPr id="80" name="Grafik 79" descr="Ein Bild, das Objekt, Ball, Schild, Baseball enthält.&#10;&#10;Automatisch generierte Beschreibung">
            <a:extLst>
              <a:ext uri="{FF2B5EF4-FFF2-40B4-BE49-F238E27FC236}">
                <a16:creationId xmlns:a16="http://schemas.microsoft.com/office/drawing/2014/main" id="{D7AD2BCC-2EE4-43E5-80DB-9E7BD0831569}"/>
              </a:ext>
            </a:extLst>
          </p:cNvPr>
          <p:cNvPicPr>
            <a:picLocks noChangeAspect="1"/>
          </p:cNvPicPr>
          <p:nvPr userDrawn="1"/>
        </p:nvPicPr>
        <p:blipFill>
          <a:blip r:embed="rId7"/>
          <a:stretch>
            <a:fillRect/>
          </a:stretch>
        </p:blipFill>
        <p:spPr bwMode="gray">
          <a:xfrm rot="20707392">
            <a:off x="3807881" y="4766103"/>
            <a:ext cx="381266" cy="408362"/>
          </a:xfrm>
          <a:prstGeom prst="rect">
            <a:avLst/>
          </a:prstGeom>
        </p:spPr>
      </p:pic>
      <p:pic>
        <p:nvPicPr>
          <p:cNvPr id="81" name="Grafik 80" descr="Ein Bild, das Objekt, Ball, Schild, Baseball enthält.&#10;&#10;Automatisch generierte Beschreibung">
            <a:extLst>
              <a:ext uri="{FF2B5EF4-FFF2-40B4-BE49-F238E27FC236}">
                <a16:creationId xmlns:a16="http://schemas.microsoft.com/office/drawing/2014/main" id="{2D71EF33-3A57-43B0-B9E6-CCC75113FA9A}"/>
              </a:ext>
            </a:extLst>
          </p:cNvPr>
          <p:cNvPicPr>
            <a:picLocks noChangeAspect="1"/>
          </p:cNvPicPr>
          <p:nvPr userDrawn="1"/>
        </p:nvPicPr>
        <p:blipFill>
          <a:blip r:embed="rId7"/>
          <a:stretch>
            <a:fillRect/>
          </a:stretch>
        </p:blipFill>
        <p:spPr bwMode="gray">
          <a:xfrm rot="17278893">
            <a:off x="2573415" y="5516869"/>
            <a:ext cx="513488" cy="549978"/>
          </a:xfrm>
          <a:prstGeom prst="rect">
            <a:avLst/>
          </a:prstGeom>
        </p:spPr>
      </p:pic>
      <p:pic>
        <p:nvPicPr>
          <p:cNvPr id="48" name="Grafik 47" descr="Ein Bild, das Objekt, Uhr enthält.&#10;&#10;Automatisch generierte Beschreibung">
            <a:extLst>
              <a:ext uri="{FF2B5EF4-FFF2-40B4-BE49-F238E27FC236}">
                <a16:creationId xmlns:a16="http://schemas.microsoft.com/office/drawing/2014/main" id="{99A8EE3B-AC47-43FA-A00F-78151F34C0FB}"/>
              </a:ext>
            </a:extLst>
          </p:cNvPr>
          <p:cNvPicPr>
            <a:picLocks noChangeAspect="1"/>
          </p:cNvPicPr>
          <p:nvPr userDrawn="1"/>
        </p:nvPicPr>
        <p:blipFill>
          <a:blip r:embed="rId6"/>
          <a:stretch>
            <a:fillRect/>
          </a:stretch>
        </p:blipFill>
        <p:spPr bwMode="gray">
          <a:xfrm rot="19696147">
            <a:off x="4503812" y="1818169"/>
            <a:ext cx="510416" cy="964946"/>
          </a:xfrm>
          <a:prstGeom prst="rect">
            <a:avLst/>
          </a:prstGeom>
        </p:spPr>
      </p:pic>
      <p:pic>
        <p:nvPicPr>
          <p:cNvPr id="53" name="Grafik 52" descr="Ein Bild, das Objekt, Ball, Schild, Baseball enthält.&#10;&#10;Automatisch generierte Beschreibung">
            <a:extLst>
              <a:ext uri="{FF2B5EF4-FFF2-40B4-BE49-F238E27FC236}">
                <a16:creationId xmlns:a16="http://schemas.microsoft.com/office/drawing/2014/main" id="{C1A79C1C-0DE7-4661-8313-D5018B580353}"/>
              </a:ext>
            </a:extLst>
          </p:cNvPr>
          <p:cNvPicPr>
            <a:picLocks noChangeAspect="1"/>
          </p:cNvPicPr>
          <p:nvPr userDrawn="1"/>
        </p:nvPicPr>
        <p:blipFill>
          <a:blip r:embed="rId7"/>
          <a:stretch>
            <a:fillRect/>
          </a:stretch>
        </p:blipFill>
        <p:spPr bwMode="gray">
          <a:xfrm rot="4817966" flipH="1">
            <a:off x="5110734" y="1014115"/>
            <a:ext cx="585050" cy="626626"/>
          </a:xfrm>
          <a:prstGeom prst="rect">
            <a:avLst/>
          </a:prstGeom>
        </p:spPr>
      </p:pic>
      <p:sp>
        <p:nvSpPr>
          <p:cNvPr id="13" name="Textplatzhalter 12">
            <a:extLst>
              <a:ext uri="{FF2B5EF4-FFF2-40B4-BE49-F238E27FC236}">
                <a16:creationId xmlns:a16="http://schemas.microsoft.com/office/drawing/2014/main" id="{EA2076D5-914A-4346-942E-A700FB9F71A2}"/>
              </a:ext>
            </a:extLst>
          </p:cNvPr>
          <p:cNvSpPr>
            <a:spLocks noGrp="1"/>
          </p:cNvSpPr>
          <p:nvPr>
            <p:ph type="body" sz="quarter" idx="14" hasCustomPrompt="1"/>
          </p:nvPr>
        </p:nvSpPr>
        <p:spPr bwMode="invGray">
          <a:xfrm>
            <a:off x="6710362" y="1952624"/>
            <a:ext cx="5011738" cy="2250360"/>
          </a:xfrm>
        </p:spPr>
        <p:txBody>
          <a:bodyPr anchor="ctr">
            <a:spAutoFit/>
          </a:bodyPr>
          <a:lstStyle>
            <a:lvl1pPr marL="0" indent="0" algn="ctr">
              <a:lnSpc>
                <a:spcPct val="120000"/>
              </a:lnSpc>
              <a:buNone/>
              <a:defRPr sz="2000">
                <a:solidFill>
                  <a:schemeClr val="bg1"/>
                </a:solidFill>
              </a:defRPr>
            </a:lvl1pPr>
            <a:lvl2pPr marL="0" indent="0" algn="ctr">
              <a:spcBef>
                <a:spcPts val="1200"/>
              </a:spcBef>
              <a:buNone/>
              <a:defRPr sz="1600" b="1">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noProof="0"/>
              <a:t>Lorem ipsum dolor sit amet, consectetuer adipiscing elit. Maecenas porttitor congue massa. Fusce posuere, magna sed pulvinar ultricies, purus lectus malesuada libero, sit amet commodo magna eros quis urna.</a:t>
            </a:r>
          </a:p>
          <a:p>
            <a:pPr lvl="1"/>
            <a:r>
              <a:rPr lang="en-US" noProof="0"/>
              <a:t>Vorname Nachname</a:t>
            </a:r>
          </a:p>
        </p:txBody>
      </p:sp>
      <p:pic>
        <p:nvPicPr>
          <p:cNvPr id="57" name="Grafik 56" descr="Ein Bild, das Objekt, Uhr enthält.&#10;&#10;Automatisch generierte Beschreibung">
            <a:extLst>
              <a:ext uri="{FF2B5EF4-FFF2-40B4-BE49-F238E27FC236}">
                <a16:creationId xmlns:a16="http://schemas.microsoft.com/office/drawing/2014/main" id="{AF2DA98C-9756-4DFC-B0B6-98BD93925BB8}"/>
              </a:ext>
            </a:extLst>
          </p:cNvPr>
          <p:cNvPicPr>
            <a:picLocks noChangeAspect="1"/>
          </p:cNvPicPr>
          <p:nvPr userDrawn="1"/>
        </p:nvPicPr>
        <p:blipFill>
          <a:blip r:embed="rId8">
            <a:biLevel thresh="25000"/>
          </a:blip>
          <a:stretch>
            <a:fillRect/>
          </a:stretch>
        </p:blipFill>
        <p:spPr bwMode="gray">
          <a:xfrm>
            <a:off x="11596688" y="6322167"/>
            <a:ext cx="449345" cy="461526"/>
          </a:xfrm>
          <a:prstGeom prst="rect">
            <a:avLst/>
          </a:prstGeom>
        </p:spPr>
      </p:pic>
      <p:sp>
        <p:nvSpPr>
          <p:cNvPr id="58" name="Foliennummernplatzhalter 4">
            <a:extLst>
              <a:ext uri="{FF2B5EF4-FFF2-40B4-BE49-F238E27FC236}">
                <a16:creationId xmlns:a16="http://schemas.microsoft.com/office/drawing/2014/main" id="{A3984786-BD04-4035-9AE4-D494DF2DD75C}"/>
              </a:ext>
            </a:extLst>
          </p:cNvPr>
          <p:cNvSpPr>
            <a:spLocks noGrp="1"/>
          </p:cNvSpPr>
          <p:nvPr>
            <p:ph type="sldNum" sz="quarter" idx="12"/>
          </p:nvPr>
        </p:nvSpPr>
        <p:spPr bwMode="gray">
          <a:xfrm>
            <a:off x="11258467" y="6533880"/>
            <a:ext cx="338138" cy="138499"/>
          </a:xfrm>
        </p:spPr>
        <p:txBody>
          <a:bodyPr/>
          <a:lstStyle>
            <a:lvl1pPr>
              <a:defRPr>
                <a:solidFill>
                  <a:schemeClr val="bg1"/>
                </a:solidFill>
              </a:defRPr>
            </a:lvl1pPr>
          </a:lstStyle>
          <a:p>
            <a:fld id="{16A9DCB5-B3F8-4C5F-8A04-2839B3CDE4F1}" type="slidenum">
              <a:rPr lang="en-US" noProof="0" smtClean="0"/>
              <a:pPr/>
              <a:t>‹#›</a:t>
            </a:fld>
            <a:endParaRPr lang="en-US" noProof="0"/>
          </a:p>
        </p:txBody>
      </p:sp>
    </p:spTree>
    <p:extLst>
      <p:ext uri="{BB962C8B-B14F-4D97-AF65-F5344CB8AC3E}">
        <p14:creationId xmlns:p14="http://schemas.microsoft.com/office/powerpoint/2010/main" val="612869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farbi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8EF794C3-6DFF-4D5B-B142-F441D63A3530}"/>
              </a:ext>
            </a:extLst>
          </p:cNvPr>
          <p:cNvGraphicFramePr>
            <a:graphicFrameLocks noChangeAspect="1"/>
          </p:cNvGraphicFramePr>
          <p:nvPr userDrawn="1">
            <p:custDataLst>
              <p:tags r:id="rId1"/>
            </p:custDataLst>
            <p:extLst>
              <p:ext uri="{D42A27DB-BD31-4B8C-83A1-F6EECF244321}">
                <p14:modId xmlns:p14="http://schemas.microsoft.com/office/powerpoint/2010/main" val="13439669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8" name="Objekt 7" hidden="1">
                        <a:extLst>
                          <a:ext uri="{FF2B5EF4-FFF2-40B4-BE49-F238E27FC236}">
                            <a16:creationId xmlns:a16="http://schemas.microsoft.com/office/drawing/2014/main" id="{8EF794C3-6DFF-4D5B-B142-F441D63A353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A4F5E90B-FCA0-4CA5-BE2E-B7DAEF688130}"/>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4400" b="1" i="0" baseline="0" dirty="0">
              <a:latin typeface="Arial" panose="020B0604020202020204" pitchFamily="34" charset="0"/>
              <a:ea typeface="+mj-ea"/>
              <a:cs typeface="+mj-cs"/>
              <a:sym typeface="Arial" panose="020B0604020202020204" pitchFamily="34" charset="0"/>
            </a:endParaRPr>
          </a:p>
        </p:txBody>
      </p:sp>
      <p:sp>
        <p:nvSpPr>
          <p:cNvPr id="4" name="Rechteck 3">
            <a:extLst>
              <a:ext uri="{FF2B5EF4-FFF2-40B4-BE49-F238E27FC236}">
                <a16:creationId xmlns:a16="http://schemas.microsoft.com/office/drawing/2014/main" id="{B02B26C8-E3F9-4962-9C9B-8E10B03486C0}"/>
              </a:ext>
            </a:extLst>
          </p:cNvPr>
          <p:cNvSpPr/>
          <p:nvPr userDrawn="1"/>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el 1">
            <a:extLst>
              <a:ext uri="{FF2B5EF4-FFF2-40B4-BE49-F238E27FC236}">
                <a16:creationId xmlns:a16="http://schemas.microsoft.com/office/drawing/2014/main" id="{420F727F-3D0A-4925-91D2-EC057E609E53}"/>
              </a:ext>
            </a:extLst>
          </p:cNvPr>
          <p:cNvSpPr>
            <a:spLocks noGrp="1"/>
          </p:cNvSpPr>
          <p:nvPr>
            <p:ph type="ctrTitle"/>
          </p:nvPr>
        </p:nvSpPr>
        <p:spPr bwMode="black">
          <a:xfrm>
            <a:off x="527042" y="4368493"/>
            <a:ext cx="11114096" cy="609398"/>
          </a:xfrm>
        </p:spPr>
        <p:txBody>
          <a:bodyPr anchor="b"/>
          <a:lstStyle>
            <a:lvl1pPr algn="l">
              <a:lnSpc>
                <a:spcPct val="90000"/>
              </a:lnSpc>
              <a:spcBef>
                <a:spcPts val="0"/>
              </a:spcBef>
              <a:defRPr sz="4400" b="1" cap="all" baseline="0">
                <a:solidFill>
                  <a:schemeClr val="bg1"/>
                </a:solidFill>
              </a:defRPr>
            </a:lvl1pPr>
          </a:lstStyle>
          <a:p>
            <a:r>
              <a:rPr lang="en-US" noProof="0" dirty="0" err="1"/>
              <a:t>Mastertitelformat</a:t>
            </a:r>
            <a:r>
              <a:rPr lang="en-US" noProof="0" dirty="0"/>
              <a:t> </a:t>
            </a:r>
            <a:r>
              <a:rPr lang="en-US" noProof="0" dirty="0" err="1"/>
              <a:t>bearbeiten</a:t>
            </a:r>
            <a:endParaRPr lang="en-US" noProof="0" dirty="0"/>
          </a:p>
        </p:txBody>
      </p:sp>
      <p:sp>
        <p:nvSpPr>
          <p:cNvPr id="3" name="Untertitel 2">
            <a:extLst>
              <a:ext uri="{FF2B5EF4-FFF2-40B4-BE49-F238E27FC236}">
                <a16:creationId xmlns:a16="http://schemas.microsoft.com/office/drawing/2014/main" id="{3CBF7D05-29CA-47B7-9556-575AC18A3E3F}"/>
              </a:ext>
            </a:extLst>
          </p:cNvPr>
          <p:cNvSpPr>
            <a:spLocks noGrp="1"/>
          </p:cNvSpPr>
          <p:nvPr>
            <p:ph type="subTitle" idx="1" hasCustomPrompt="1"/>
          </p:nvPr>
        </p:nvSpPr>
        <p:spPr bwMode="black">
          <a:xfrm>
            <a:off x="527042" y="4955666"/>
            <a:ext cx="11114096" cy="461127"/>
          </a:xfrm>
        </p:spPr>
        <p:txBody>
          <a:bodyPr/>
          <a:lstStyle>
            <a:lvl1pPr marL="0" indent="0" algn="l">
              <a:spcBef>
                <a:spcPts val="0"/>
              </a:spcBef>
              <a:buNone/>
              <a:defRPr sz="3600" b="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MASTER-UNTERTITELFORMAT BEARBEITEN</a:t>
            </a:r>
          </a:p>
        </p:txBody>
      </p:sp>
      <p:sp>
        <p:nvSpPr>
          <p:cNvPr id="32" name="Textplatzhalter 31">
            <a:extLst>
              <a:ext uri="{FF2B5EF4-FFF2-40B4-BE49-F238E27FC236}">
                <a16:creationId xmlns:a16="http://schemas.microsoft.com/office/drawing/2014/main" id="{4DE3A90F-9EE5-4FAC-804C-35A70FB7FE3B}"/>
              </a:ext>
            </a:extLst>
          </p:cNvPr>
          <p:cNvSpPr>
            <a:spLocks noGrp="1"/>
          </p:cNvSpPr>
          <p:nvPr>
            <p:ph type="body" sz="quarter" idx="10" hasCustomPrompt="1"/>
          </p:nvPr>
        </p:nvSpPr>
        <p:spPr bwMode="black">
          <a:xfrm>
            <a:off x="550863" y="5635848"/>
            <a:ext cx="753411" cy="187424"/>
          </a:xfrm>
        </p:spPr>
        <p:txBody>
          <a:bodyPr wrap="none">
            <a:spAutoFit/>
          </a:bodyPr>
          <a:lstStyle>
            <a:lvl1pPr marL="0" indent="0">
              <a:spcBef>
                <a:spcPts val="0"/>
              </a:spcBef>
              <a:buNone/>
              <a:defRPr sz="1200">
                <a:solidFill>
                  <a:schemeClr val="bg1"/>
                </a:solidFill>
              </a:defRPr>
            </a:lvl1pPr>
          </a:lstStyle>
          <a:p>
            <a:pPr lvl="0"/>
            <a:r>
              <a:rPr lang="en-US" noProof="0" dirty="0"/>
              <a:t>Ort, Datum</a:t>
            </a:r>
          </a:p>
        </p:txBody>
      </p:sp>
      <p:grpSp>
        <p:nvGrpSpPr>
          <p:cNvPr id="63" name="Gruppieren 62">
            <a:extLst>
              <a:ext uri="{FF2B5EF4-FFF2-40B4-BE49-F238E27FC236}">
                <a16:creationId xmlns:a16="http://schemas.microsoft.com/office/drawing/2014/main" id="{5A48D116-85A2-4950-B2E4-8044D07890A4}"/>
              </a:ext>
            </a:extLst>
          </p:cNvPr>
          <p:cNvGrpSpPr/>
          <p:nvPr userDrawn="1"/>
        </p:nvGrpSpPr>
        <p:grpSpPr bwMode="gray">
          <a:xfrm>
            <a:off x="4530479" y="-363690"/>
            <a:ext cx="4274957" cy="3551581"/>
            <a:chOff x="4530479" y="-363690"/>
            <a:chExt cx="4274957" cy="3551581"/>
          </a:xfrm>
        </p:grpSpPr>
        <p:pic>
          <p:nvPicPr>
            <p:cNvPr id="7" name="Grafik 6" descr="Ein Bild, das Objekt, Uhr enthält.&#10;&#10;Automatisch generierte Beschreibung">
              <a:extLst>
                <a:ext uri="{FF2B5EF4-FFF2-40B4-BE49-F238E27FC236}">
                  <a16:creationId xmlns:a16="http://schemas.microsoft.com/office/drawing/2014/main" id="{A72CD764-9D8B-4E9C-9E85-BAFE754E0B90}"/>
                </a:ext>
              </a:extLst>
            </p:cNvPr>
            <p:cNvPicPr>
              <a:picLocks noChangeAspect="1"/>
            </p:cNvPicPr>
            <p:nvPr userDrawn="1"/>
          </p:nvPicPr>
          <p:blipFill>
            <a:blip r:embed="rId6">
              <a:biLevel thresh="25000"/>
            </a:blip>
            <a:stretch>
              <a:fillRect/>
            </a:stretch>
          </p:blipFill>
          <p:spPr bwMode="gray">
            <a:xfrm>
              <a:off x="5237600" y="2003741"/>
              <a:ext cx="626365" cy="1184150"/>
            </a:xfrm>
            <a:prstGeom prst="rect">
              <a:avLst/>
            </a:prstGeom>
          </p:spPr>
        </p:pic>
        <p:pic>
          <p:nvPicPr>
            <p:cNvPr id="11" name="Grafik 10" descr="Ein Bild, das Objekt, Ball, Schild, Baseball enthält.&#10;&#10;Automatisch generierte Beschreibung">
              <a:extLst>
                <a:ext uri="{FF2B5EF4-FFF2-40B4-BE49-F238E27FC236}">
                  <a16:creationId xmlns:a16="http://schemas.microsoft.com/office/drawing/2014/main" id="{D2615EBB-7C40-4D10-9500-74887B6A9FF6}"/>
                </a:ext>
              </a:extLst>
            </p:cNvPr>
            <p:cNvPicPr>
              <a:picLocks noChangeAspect="1"/>
            </p:cNvPicPr>
            <p:nvPr userDrawn="1"/>
          </p:nvPicPr>
          <p:blipFill>
            <a:blip r:embed="rId7">
              <a:biLevel thresh="25000"/>
            </a:blip>
            <a:stretch>
              <a:fillRect/>
            </a:stretch>
          </p:blipFill>
          <p:spPr bwMode="gray">
            <a:xfrm>
              <a:off x="5778499" y="1803748"/>
              <a:ext cx="900686" cy="964694"/>
            </a:xfrm>
            <a:prstGeom prst="rect">
              <a:avLst/>
            </a:prstGeom>
          </p:spPr>
        </p:pic>
        <p:pic>
          <p:nvPicPr>
            <p:cNvPr id="49" name="Grafik 48" descr="Ein Bild, das Objekt, Uhr enthält.&#10;&#10;Automatisch generierte Beschreibung">
              <a:extLst>
                <a:ext uri="{FF2B5EF4-FFF2-40B4-BE49-F238E27FC236}">
                  <a16:creationId xmlns:a16="http://schemas.microsoft.com/office/drawing/2014/main" id="{AE76A162-D74A-477F-A67A-D3A8C16CC088}"/>
                </a:ext>
              </a:extLst>
            </p:cNvPr>
            <p:cNvPicPr>
              <a:picLocks noChangeAspect="1"/>
            </p:cNvPicPr>
            <p:nvPr userDrawn="1"/>
          </p:nvPicPr>
          <p:blipFill>
            <a:blip r:embed="rId6">
              <a:biLevel thresh="25000"/>
            </a:blip>
            <a:stretch>
              <a:fillRect/>
            </a:stretch>
          </p:blipFill>
          <p:spPr bwMode="gray">
            <a:xfrm rot="19052274">
              <a:off x="5315119" y="1039670"/>
              <a:ext cx="482922" cy="912969"/>
            </a:xfrm>
            <a:prstGeom prst="rect">
              <a:avLst/>
            </a:prstGeom>
          </p:spPr>
        </p:pic>
        <p:pic>
          <p:nvPicPr>
            <p:cNvPr id="50" name="Grafik 49" descr="Ein Bild, das Objekt, Uhr enthält.&#10;&#10;Automatisch generierte Beschreibung">
              <a:extLst>
                <a:ext uri="{FF2B5EF4-FFF2-40B4-BE49-F238E27FC236}">
                  <a16:creationId xmlns:a16="http://schemas.microsoft.com/office/drawing/2014/main" id="{57429D59-F5DE-4FBE-BC41-63F387C90A99}"/>
                </a:ext>
              </a:extLst>
            </p:cNvPr>
            <p:cNvPicPr>
              <a:picLocks noChangeAspect="1"/>
            </p:cNvPicPr>
            <p:nvPr userDrawn="1"/>
          </p:nvPicPr>
          <p:blipFill>
            <a:blip r:embed="rId6">
              <a:biLevel thresh="25000"/>
            </a:blip>
            <a:stretch>
              <a:fillRect/>
            </a:stretch>
          </p:blipFill>
          <p:spPr bwMode="gray">
            <a:xfrm rot="18087032">
              <a:off x="4891565" y="436973"/>
              <a:ext cx="357417" cy="675700"/>
            </a:xfrm>
            <a:prstGeom prst="rect">
              <a:avLst/>
            </a:prstGeom>
          </p:spPr>
        </p:pic>
        <p:pic>
          <p:nvPicPr>
            <p:cNvPr id="51" name="Grafik 50" descr="Ein Bild, das Objekt, Uhr enthält.&#10;&#10;Automatisch generierte Beschreibung">
              <a:extLst>
                <a:ext uri="{FF2B5EF4-FFF2-40B4-BE49-F238E27FC236}">
                  <a16:creationId xmlns:a16="http://schemas.microsoft.com/office/drawing/2014/main" id="{D9840F09-E1B2-46F9-B162-67D213712592}"/>
                </a:ext>
              </a:extLst>
            </p:cNvPr>
            <p:cNvPicPr>
              <a:picLocks noChangeAspect="1"/>
            </p:cNvPicPr>
            <p:nvPr userDrawn="1"/>
          </p:nvPicPr>
          <p:blipFill>
            <a:blip r:embed="rId6">
              <a:biLevel thresh="25000"/>
            </a:blip>
            <a:stretch>
              <a:fillRect/>
            </a:stretch>
          </p:blipFill>
          <p:spPr bwMode="gray">
            <a:xfrm rot="1481701">
              <a:off x="6058858" y="108845"/>
              <a:ext cx="427737" cy="808641"/>
            </a:xfrm>
            <a:prstGeom prst="rect">
              <a:avLst/>
            </a:prstGeom>
          </p:spPr>
        </p:pic>
        <p:pic>
          <p:nvPicPr>
            <p:cNvPr id="52" name="Grafik 51" descr="Ein Bild, das Objekt, Uhr enthält.&#10;&#10;Automatisch generierte Beschreibung">
              <a:extLst>
                <a:ext uri="{FF2B5EF4-FFF2-40B4-BE49-F238E27FC236}">
                  <a16:creationId xmlns:a16="http://schemas.microsoft.com/office/drawing/2014/main" id="{F2DDF7D7-4050-4E46-BA62-828342155E02}"/>
                </a:ext>
              </a:extLst>
            </p:cNvPr>
            <p:cNvPicPr>
              <a:picLocks noChangeAspect="1"/>
            </p:cNvPicPr>
            <p:nvPr userDrawn="1"/>
          </p:nvPicPr>
          <p:blipFill>
            <a:blip r:embed="rId6">
              <a:biLevel thresh="25000"/>
            </a:blip>
            <a:stretch>
              <a:fillRect/>
            </a:stretch>
          </p:blipFill>
          <p:spPr bwMode="gray">
            <a:xfrm rot="3826452">
              <a:off x="6566685" y="1049412"/>
              <a:ext cx="313883" cy="593399"/>
            </a:xfrm>
            <a:prstGeom prst="rect">
              <a:avLst/>
            </a:prstGeom>
          </p:spPr>
        </p:pic>
        <p:pic>
          <p:nvPicPr>
            <p:cNvPr id="53" name="Grafik 52" descr="Ein Bild, das Objekt, Uhr enthält.&#10;&#10;Automatisch generierte Beschreibung">
              <a:extLst>
                <a:ext uri="{FF2B5EF4-FFF2-40B4-BE49-F238E27FC236}">
                  <a16:creationId xmlns:a16="http://schemas.microsoft.com/office/drawing/2014/main" id="{B547A442-0F7E-4CBF-AE53-C7343FA70072}"/>
                </a:ext>
              </a:extLst>
            </p:cNvPr>
            <p:cNvPicPr>
              <a:picLocks noChangeAspect="1"/>
            </p:cNvPicPr>
            <p:nvPr userDrawn="1"/>
          </p:nvPicPr>
          <p:blipFill>
            <a:blip r:embed="rId6">
              <a:biLevel thresh="25000"/>
            </a:blip>
            <a:stretch>
              <a:fillRect/>
            </a:stretch>
          </p:blipFill>
          <p:spPr bwMode="gray">
            <a:xfrm rot="4727722">
              <a:off x="7501823" y="-63189"/>
              <a:ext cx="550425" cy="1040584"/>
            </a:xfrm>
            <a:prstGeom prst="rect">
              <a:avLst/>
            </a:prstGeom>
          </p:spPr>
        </p:pic>
        <p:pic>
          <p:nvPicPr>
            <p:cNvPr id="54" name="Grafik 53" descr="Ein Bild, das Objekt, Ball, Schild, Baseball enthält.&#10;&#10;Automatisch generierte Beschreibung">
              <a:extLst>
                <a:ext uri="{FF2B5EF4-FFF2-40B4-BE49-F238E27FC236}">
                  <a16:creationId xmlns:a16="http://schemas.microsoft.com/office/drawing/2014/main" id="{F13AA9A6-2FB9-4E32-8CF8-57F85B3BE9D2}"/>
                </a:ext>
              </a:extLst>
            </p:cNvPr>
            <p:cNvPicPr>
              <a:picLocks noChangeAspect="1"/>
            </p:cNvPicPr>
            <p:nvPr userDrawn="1"/>
          </p:nvPicPr>
          <p:blipFill>
            <a:blip r:embed="rId7">
              <a:biLevel thresh="25000"/>
            </a:blip>
            <a:stretch>
              <a:fillRect/>
            </a:stretch>
          </p:blipFill>
          <p:spPr bwMode="gray">
            <a:xfrm rot="20641665">
              <a:off x="5875111" y="1031633"/>
              <a:ext cx="644612" cy="690422"/>
            </a:xfrm>
            <a:prstGeom prst="rect">
              <a:avLst/>
            </a:prstGeom>
          </p:spPr>
        </p:pic>
        <p:pic>
          <p:nvPicPr>
            <p:cNvPr id="55" name="Grafik 54" descr="Ein Bild, das Objekt, Ball, Schild, Baseball enthält.&#10;&#10;Automatisch generierte Beschreibung">
              <a:extLst>
                <a:ext uri="{FF2B5EF4-FFF2-40B4-BE49-F238E27FC236}">
                  <a16:creationId xmlns:a16="http://schemas.microsoft.com/office/drawing/2014/main" id="{EC654D73-A0D3-4424-9C11-5D02DE97A289}"/>
                </a:ext>
              </a:extLst>
            </p:cNvPr>
            <p:cNvPicPr>
              <a:picLocks noChangeAspect="1"/>
            </p:cNvPicPr>
            <p:nvPr userDrawn="1"/>
          </p:nvPicPr>
          <p:blipFill>
            <a:blip r:embed="rId7">
              <a:biLevel thresh="25000"/>
            </a:blip>
            <a:stretch>
              <a:fillRect/>
            </a:stretch>
          </p:blipFill>
          <p:spPr bwMode="gray">
            <a:xfrm rot="2878683">
              <a:off x="7096983" y="648815"/>
              <a:ext cx="553535" cy="592872"/>
            </a:xfrm>
            <a:prstGeom prst="rect">
              <a:avLst/>
            </a:prstGeom>
          </p:spPr>
        </p:pic>
        <p:pic>
          <p:nvPicPr>
            <p:cNvPr id="56" name="Grafik 55" descr="Ein Bild, das Objekt, Ball, Schild, Baseball enthält.&#10;&#10;Automatisch generierte Beschreibung">
              <a:extLst>
                <a:ext uri="{FF2B5EF4-FFF2-40B4-BE49-F238E27FC236}">
                  <a16:creationId xmlns:a16="http://schemas.microsoft.com/office/drawing/2014/main" id="{1C309D69-1317-43AF-A2B7-1F01A3779B7E}"/>
                </a:ext>
              </a:extLst>
            </p:cNvPr>
            <p:cNvPicPr>
              <a:picLocks noChangeAspect="1"/>
            </p:cNvPicPr>
            <p:nvPr userDrawn="1"/>
          </p:nvPicPr>
          <p:blipFill>
            <a:blip r:embed="rId7">
              <a:biLevel thresh="25000"/>
            </a:blip>
            <a:stretch>
              <a:fillRect/>
            </a:stretch>
          </p:blipFill>
          <p:spPr bwMode="gray">
            <a:xfrm rot="4639445">
              <a:off x="8232232" y="-211947"/>
              <a:ext cx="553535" cy="592872"/>
            </a:xfrm>
            <a:prstGeom prst="rect">
              <a:avLst/>
            </a:prstGeom>
          </p:spPr>
        </p:pic>
        <p:pic>
          <p:nvPicPr>
            <p:cNvPr id="57" name="Grafik 56" descr="Ein Bild, das Objekt, Ball, Schild, Baseball enthält.&#10;&#10;Automatisch generierte Beschreibung">
              <a:extLst>
                <a:ext uri="{FF2B5EF4-FFF2-40B4-BE49-F238E27FC236}">
                  <a16:creationId xmlns:a16="http://schemas.microsoft.com/office/drawing/2014/main" id="{50EAC6AE-EE77-4241-BD1E-A4DA29CBB616}"/>
                </a:ext>
              </a:extLst>
            </p:cNvPr>
            <p:cNvPicPr>
              <a:picLocks noChangeAspect="1"/>
            </p:cNvPicPr>
            <p:nvPr userDrawn="1"/>
          </p:nvPicPr>
          <p:blipFill>
            <a:blip r:embed="rId7">
              <a:biLevel thresh="25000"/>
            </a:blip>
            <a:stretch>
              <a:fillRect/>
            </a:stretch>
          </p:blipFill>
          <p:spPr bwMode="gray">
            <a:xfrm rot="20110060">
              <a:off x="7281900" y="-353689"/>
              <a:ext cx="553535" cy="592872"/>
            </a:xfrm>
            <a:prstGeom prst="rect">
              <a:avLst/>
            </a:prstGeom>
          </p:spPr>
        </p:pic>
        <p:pic>
          <p:nvPicPr>
            <p:cNvPr id="58" name="Grafik 57" descr="Ein Bild, das Objekt, Ball, Schild, Baseball enthält.&#10;&#10;Automatisch generierte Beschreibung">
              <a:extLst>
                <a:ext uri="{FF2B5EF4-FFF2-40B4-BE49-F238E27FC236}">
                  <a16:creationId xmlns:a16="http://schemas.microsoft.com/office/drawing/2014/main" id="{E5CBA420-148B-409E-9D1C-1B159D2B9847}"/>
                </a:ext>
              </a:extLst>
            </p:cNvPr>
            <p:cNvPicPr>
              <a:picLocks noChangeAspect="1"/>
            </p:cNvPicPr>
            <p:nvPr userDrawn="1"/>
          </p:nvPicPr>
          <p:blipFill>
            <a:blip r:embed="rId7">
              <a:biLevel thresh="25000"/>
            </a:blip>
            <a:stretch>
              <a:fillRect/>
            </a:stretch>
          </p:blipFill>
          <p:spPr bwMode="gray">
            <a:xfrm rot="3451917" flipH="1">
              <a:off x="5632729" y="-383358"/>
              <a:ext cx="553535" cy="592872"/>
            </a:xfrm>
            <a:prstGeom prst="rect">
              <a:avLst/>
            </a:prstGeom>
          </p:spPr>
        </p:pic>
        <p:pic>
          <p:nvPicPr>
            <p:cNvPr id="59" name="Grafik 58" descr="Ein Bild, das Objekt, Ball, Schild, Baseball enthält.&#10;&#10;Automatisch generierte Beschreibung">
              <a:extLst>
                <a:ext uri="{FF2B5EF4-FFF2-40B4-BE49-F238E27FC236}">
                  <a16:creationId xmlns:a16="http://schemas.microsoft.com/office/drawing/2014/main" id="{9717A109-12DB-4CC8-AB11-90C7D7724133}"/>
                </a:ext>
              </a:extLst>
            </p:cNvPr>
            <p:cNvPicPr>
              <a:picLocks noChangeAspect="1"/>
            </p:cNvPicPr>
            <p:nvPr userDrawn="1"/>
          </p:nvPicPr>
          <p:blipFill>
            <a:blip r:embed="rId7">
              <a:biLevel thresh="25000"/>
            </a:blip>
            <a:stretch>
              <a:fillRect/>
            </a:stretch>
          </p:blipFill>
          <p:spPr bwMode="gray">
            <a:xfrm rot="17538370">
              <a:off x="4890417" y="-381785"/>
              <a:ext cx="553535" cy="592872"/>
            </a:xfrm>
            <a:prstGeom prst="rect">
              <a:avLst/>
            </a:prstGeom>
          </p:spPr>
        </p:pic>
        <p:pic>
          <p:nvPicPr>
            <p:cNvPr id="60" name="Grafik 59" descr="Ein Bild, das Objekt, Ball, Schild, Baseball enthält.&#10;&#10;Automatisch generierte Beschreibung">
              <a:extLst>
                <a:ext uri="{FF2B5EF4-FFF2-40B4-BE49-F238E27FC236}">
                  <a16:creationId xmlns:a16="http://schemas.microsoft.com/office/drawing/2014/main" id="{6293D4BF-9F1F-47B5-A116-9768D866EC0F}"/>
                </a:ext>
              </a:extLst>
            </p:cNvPr>
            <p:cNvPicPr>
              <a:picLocks noChangeAspect="1"/>
            </p:cNvPicPr>
            <p:nvPr userDrawn="1"/>
          </p:nvPicPr>
          <p:blipFill>
            <a:blip r:embed="rId7">
              <a:biLevel thresh="25000"/>
            </a:blip>
            <a:stretch>
              <a:fillRect/>
            </a:stretch>
          </p:blipFill>
          <p:spPr bwMode="gray">
            <a:xfrm rot="14019203">
              <a:off x="4541419" y="80197"/>
              <a:ext cx="307905" cy="329786"/>
            </a:xfrm>
            <a:prstGeom prst="rect">
              <a:avLst/>
            </a:prstGeom>
          </p:spPr>
        </p:pic>
        <p:pic>
          <p:nvPicPr>
            <p:cNvPr id="61" name="Grafik 60" descr="Ein Bild, das Objekt, Ball, Schild, Baseball enthält.&#10;&#10;Automatisch generierte Beschreibung">
              <a:extLst>
                <a:ext uri="{FF2B5EF4-FFF2-40B4-BE49-F238E27FC236}">
                  <a16:creationId xmlns:a16="http://schemas.microsoft.com/office/drawing/2014/main" id="{5694F882-CBE4-4025-9E5B-F9E8D36AB604}"/>
                </a:ext>
              </a:extLst>
            </p:cNvPr>
            <p:cNvPicPr>
              <a:picLocks noChangeAspect="1"/>
            </p:cNvPicPr>
            <p:nvPr userDrawn="1"/>
          </p:nvPicPr>
          <p:blipFill>
            <a:blip r:embed="rId7">
              <a:biLevel thresh="25000"/>
            </a:blip>
            <a:stretch>
              <a:fillRect/>
            </a:stretch>
          </p:blipFill>
          <p:spPr bwMode="gray">
            <a:xfrm>
              <a:off x="6459321" y="0"/>
              <a:ext cx="760485" cy="814530"/>
            </a:xfrm>
            <a:prstGeom prst="rect">
              <a:avLst/>
            </a:prstGeom>
          </p:spPr>
        </p:pic>
        <p:pic>
          <p:nvPicPr>
            <p:cNvPr id="62" name="Grafik 61" descr="Ein Bild, das Objekt, Ball, Schild, Baseball enthält.&#10;&#10;Automatisch generierte Beschreibung">
              <a:extLst>
                <a:ext uri="{FF2B5EF4-FFF2-40B4-BE49-F238E27FC236}">
                  <a16:creationId xmlns:a16="http://schemas.microsoft.com/office/drawing/2014/main" id="{C18A19AA-82F7-4ADB-85F0-5C37A48C5CC0}"/>
                </a:ext>
              </a:extLst>
            </p:cNvPr>
            <p:cNvPicPr>
              <a:picLocks noChangeAspect="1"/>
            </p:cNvPicPr>
            <p:nvPr userDrawn="1"/>
          </p:nvPicPr>
          <p:blipFill>
            <a:blip r:embed="rId7">
              <a:biLevel thresh="25000"/>
            </a:blip>
            <a:stretch>
              <a:fillRect/>
            </a:stretch>
          </p:blipFill>
          <p:spPr bwMode="gray">
            <a:xfrm rot="16576415">
              <a:off x="5275653" y="384699"/>
              <a:ext cx="712693" cy="763341"/>
            </a:xfrm>
            <a:prstGeom prst="rect">
              <a:avLst/>
            </a:prstGeom>
          </p:spPr>
        </p:pic>
      </p:grpSp>
      <p:pic>
        <p:nvPicPr>
          <p:cNvPr id="9" name="Grafik 8">
            <a:extLst>
              <a:ext uri="{FF2B5EF4-FFF2-40B4-BE49-F238E27FC236}">
                <a16:creationId xmlns:a16="http://schemas.microsoft.com/office/drawing/2014/main" id="{52153BAC-F7E8-4FC9-8760-C45769315061}"/>
              </a:ext>
            </a:extLst>
          </p:cNvPr>
          <p:cNvPicPr>
            <a:picLocks noChangeAspect="1"/>
          </p:cNvPicPr>
          <p:nvPr userDrawn="1"/>
        </p:nvPicPr>
        <p:blipFill>
          <a:blip r:embed="rId8"/>
          <a:stretch>
            <a:fillRect/>
          </a:stretch>
        </p:blipFill>
        <p:spPr>
          <a:xfrm>
            <a:off x="8550111" y="474093"/>
            <a:ext cx="3132000" cy="907461"/>
          </a:xfrm>
          <a:prstGeom prst="rect">
            <a:avLst/>
          </a:prstGeom>
        </p:spPr>
      </p:pic>
    </p:spTree>
    <p:extLst>
      <p:ext uri="{BB962C8B-B14F-4D97-AF65-F5344CB8AC3E}">
        <p14:creationId xmlns:p14="http://schemas.microsoft.com/office/powerpoint/2010/main" val="1227316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tement mit Foto">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151BFC1C-69D6-408B-AA02-B45A6BB5EDB5}"/>
              </a:ext>
            </a:extLst>
          </p:cNvPr>
          <p:cNvGraphicFramePr>
            <a:graphicFrameLocks noChangeAspect="1"/>
          </p:cNvGraphicFramePr>
          <p:nvPr userDrawn="1">
            <p:custDataLst>
              <p:tags r:id="rId1"/>
            </p:custDataLst>
            <p:extLst>
              <p:ext uri="{D42A27DB-BD31-4B8C-83A1-F6EECF244321}">
                <p14:modId xmlns:p14="http://schemas.microsoft.com/office/powerpoint/2010/main" val="29354903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8" name="Objekt 7" hidden="1">
                        <a:extLst>
                          <a:ext uri="{FF2B5EF4-FFF2-40B4-BE49-F238E27FC236}">
                            <a16:creationId xmlns:a16="http://schemas.microsoft.com/office/drawing/2014/main" id="{151BFC1C-69D6-408B-AA02-B45A6BB5EDB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6C5DE4DB-F1A5-449F-9B48-EC2FBF3EB72C}"/>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2400" b="0" i="0" baseline="0" dirty="0">
              <a:latin typeface="Arial" panose="020B0604020202020204" pitchFamily="34" charset="0"/>
              <a:ea typeface="+mj-ea"/>
              <a:cs typeface="+mj-cs"/>
              <a:sym typeface="Arial" panose="020B0604020202020204" pitchFamily="34" charset="0"/>
            </a:endParaRPr>
          </a:p>
        </p:txBody>
      </p:sp>
      <p:sp>
        <p:nvSpPr>
          <p:cNvPr id="10" name="Bildplatzhalter 9">
            <a:extLst>
              <a:ext uri="{FF2B5EF4-FFF2-40B4-BE49-F238E27FC236}">
                <a16:creationId xmlns:a16="http://schemas.microsoft.com/office/drawing/2014/main" id="{99457BE3-8A64-4980-9ADF-20BEFDBAF0B4}"/>
              </a:ext>
            </a:extLst>
          </p:cNvPr>
          <p:cNvSpPr>
            <a:spLocks noGrp="1"/>
          </p:cNvSpPr>
          <p:nvPr>
            <p:ph type="pic" sz="quarter" idx="13"/>
          </p:nvPr>
        </p:nvSpPr>
        <p:spPr bwMode="gray">
          <a:xfrm>
            <a:off x="6240463" y="3177"/>
            <a:ext cx="5951537" cy="6854824"/>
          </a:xfrm>
        </p:spPr>
        <p:txBody>
          <a:bodyPr/>
          <a:lstStyle>
            <a:lvl1pPr marL="0" indent="0">
              <a:buNone/>
              <a:defRPr/>
            </a:lvl1pPr>
          </a:lstStyle>
          <a:p>
            <a:r>
              <a:rPr lang="en-US" noProof="0"/>
              <a:t>Bild durch Klicken auf Symbol hinzufügen</a:t>
            </a:r>
          </a:p>
        </p:txBody>
      </p:sp>
      <p:sp>
        <p:nvSpPr>
          <p:cNvPr id="2" name="Titel 1">
            <a:extLst>
              <a:ext uri="{FF2B5EF4-FFF2-40B4-BE49-F238E27FC236}">
                <a16:creationId xmlns:a16="http://schemas.microsoft.com/office/drawing/2014/main" id="{D0AF50C1-C5B0-4AC0-B936-649F9C79E861}"/>
              </a:ext>
            </a:extLst>
          </p:cNvPr>
          <p:cNvSpPr>
            <a:spLocks noGrp="1"/>
          </p:cNvSpPr>
          <p:nvPr>
            <p:ph type="title"/>
          </p:nvPr>
        </p:nvSpPr>
        <p:spPr bwMode="gray">
          <a:xfrm>
            <a:off x="550863" y="4869499"/>
            <a:ext cx="5400675" cy="369332"/>
          </a:xfrm>
        </p:spPr>
        <p:txBody>
          <a:bodyPr anchor="ctr"/>
          <a:lstStyle/>
          <a:p>
            <a:r>
              <a:rPr lang="en-US" noProof="0"/>
              <a:t>Mastertitelformat bearbeiten</a:t>
            </a:r>
          </a:p>
        </p:txBody>
      </p:sp>
      <p:sp>
        <p:nvSpPr>
          <p:cNvPr id="4" name="Datumsplatzhalter 3">
            <a:extLst>
              <a:ext uri="{FF2B5EF4-FFF2-40B4-BE49-F238E27FC236}">
                <a16:creationId xmlns:a16="http://schemas.microsoft.com/office/drawing/2014/main" id="{6A00400B-02DC-418F-9BD9-60EA08BDBBC4}"/>
              </a:ext>
            </a:extLst>
          </p:cNvPr>
          <p:cNvSpPr>
            <a:spLocks noGrp="1"/>
          </p:cNvSpPr>
          <p:nvPr>
            <p:ph type="dt" sz="half" idx="10"/>
          </p:nvPr>
        </p:nvSpPr>
        <p:spPr bwMode="gray"/>
        <p:txBody>
          <a:bodyPr/>
          <a:lstStyle/>
          <a:p>
            <a:r>
              <a:rPr lang="de-DE" noProof="0"/>
              <a:t>25.08.2020</a:t>
            </a:r>
            <a:endParaRPr lang="en-US" noProof="0"/>
          </a:p>
        </p:txBody>
      </p:sp>
      <p:pic>
        <p:nvPicPr>
          <p:cNvPr id="36" name="Grafik 35" descr="Ein Bild, das Objekt, Uhr enthält.&#10;&#10;Automatisch generierte Beschreibung">
            <a:extLst>
              <a:ext uri="{FF2B5EF4-FFF2-40B4-BE49-F238E27FC236}">
                <a16:creationId xmlns:a16="http://schemas.microsoft.com/office/drawing/2014/main" id="{9BA2F0D0-BC14-4563-BFC7-DA7C97AF49C0}"/>
              </a:ext>
            </a:extLst>
          </p:cNvPr>
          <p:cNvPicPr>
            <a:picLocks noChangeAspect="1"/>
          </p:cNvPicPr>
          <p:nvPr userDrawn="1"/>
        </p:nvPicPr>
        <p:blipFill>
          <a:blip r:embed="rId6"/>
          <a:stretch>
            <a:fillRect/>
          </a:stretch>
        </p:blipFill>
        <p:spPr bwMode="gray">
          <a:xfrm rot="5888531">
            <a:off x="-41369" y="2965587"/>
            <a:ext cx="373222" cy="705582"/>
          </a:xfrm>
          <a:prstGeom prst="rect">
            <a:avLst/>
          </a:prstGeom>
        </p:spPr>
      </p:pic>
      <p:pic>
        <p:nvPicPr>
          <p:cNvPr id="37" name="Grafik 36" descr="Ein Bild, das Objekt, Uhr enthält.&#10;&#10;Automatisch generierte Beschreibung">
            <a:extLst>
              <a:ext uri="{FF2B5EF4-FFF2-40B4-BE49-F238E27FC236}">
                <a16:creationId xmlns:a16="http://schemas.microsoft.com/office/drawing/2014/main" id="{27D4F71F-5AA4-410B-B236-E0CEABC54A6D}"/>
              </a:ext>
            </a:extLst>
          </p:cNvPr>
          <p:cNvPicPr>
            <a:picLocks noChangeAspect="1"/>
          </p:cNvPicPr>
          <p:nvPr userDrawn="1"/>
        </p:nvPicPr>
        <p:blipFill>
          <a:blip r:embed="rId6"/>
          <a:stretch>
            <a:fillRect/>
          </a:stretch>
        </p:blipFill>
        <p:spPr bwMode="gray">
          <a:xfrm rot="4727722">
            <a:off x="1114302" y="1269735"/>
            <a:ext cx="416375" cy="787161"/>
          </a:xfrm>
          <a:prstGeom prst="rect">
            <a:avLst/>
          </a:prstGeom>
        </p:spPr>
      </p:pic>
      <p:pic>
        <p:nvPicPr>
          <p:cNvPr id="38" name="Grafik 37" descr="Ein Bild, das Objekt, Ball, Schild, Baseball enthält.&#10;&#10;Automatisch generierte Beschreibung">
            <a:extLst>
              <a:ext uri="{FF2B5EF4-FFF2-40B4-BE49-F238E27FC236}">
                <a16:creationId xmlns:a16="http://schemas.microsoft.com/office/drawing/2014/main" id="{F92D5563-D3B8-4B0D-95CC-4DE4C36E2DD1}"/>
              </a:ext>
            </a:extLst>
          </p:cNvPr>
          <p:cNvPicPr>
            <a:picLocks noChangeAspect="1"/>
          </p:cNvPicPr>
          <p:nvPr userDrawn="1"/>
        </p:nvPicPr>
        <p:blipFill>
          <a:blip r:embed="rId7"/>
          <a:stretch>
            <a:fillRect/>
          </a:stretch>
        </p:blipFill>
        <p:spPr bwMode="gray">
          <a:xfrm rot="20641665">
            <a:off x="-585837" y="2140718"/>
            <a:ext cx="766479" cy="820947"/>
          </a:xfrm>
          <a:prstGeom prst="rect">
            <a:avLst/>
          </a:prstGeom>
        </p:spPr>
      </p:pic>
      <p:pic>
        <p:nvPicPr>
          <p:cNvPr id="39" name="Grafik 38" descr="Ein Bild, das Objekt, Ball, Schild, Baseball enthält.&#10;&#10;Automatisch generierte Beschreibung">
            <a:extLst>
              <a:ext uri="{FF2B5EF4-FFF2-40B4-BE49-F238E27FC236}">
                <a16:creationId xmlns:a16="http://schemas.microsoft.com/office/drawing/2014/main" id="{048EA2A7-4BF8-4964-A622-A0EC616579E7}"/>
              </a:ext>
            </a:extLst>
          </p:cNvPr>
          <p:cNvPicPr>
            <a:picLocks noChangeAspect="1"/>
          </p:cNvPicPr>
          <p:nvPr userDrawn="1"/>
        </p:nvPicPr>
        <p:blipFill>
          <a:blip r:embed="rId7"/>
          <a:stretch>
            <a:fillRect/>
          </a:stretch>
        </p:blipFill>
        <p:spPr bwMode="gray">
          <a:xfrm rot="2878683">
            <a:off x="748397" y="2067782"/>
            <a:ext cx="658183" cy="704957"/>
          </a:xfrm>
          <a:prstGeom prst="rect">
            <a:avLst/>
          </a:prstGeom>
        </p:spPr>
      </p:pic>
      <p:pic>
        <p:nvPicPr>
          <p:cNvPr id="40" name="Grafik 39" descr="Ein Bild, das Objekt, Ball, Schild, Baseball enthält.&#10;&#10;Automatisch generierte Beschreibung">
            <a:extLst>
              <a:ext uri="{FF2B5EF4-FFF2-40B4-BE49-F238E27FC236}">
                <a16:creationId xmlns:a16="http://schemas.microsoft.com/office/drawing/2014/main" id="{942999CE-5C4E-405A-9F65-225A6B3367B1}"/>
              </a:ext>
            </a:extLst>
          </p:cNvPr>
          <p:cNvPicPr>
            <a:picLocks noChangeAspect="1"/>
          </p:cNvPicPr>
          <p:nvPr userDrawn="1"/>
        </p:nvPicPr>
        <p:blipFill>
          <a:blip r:embed="rId7"/>
          <a:stretch>
            <a:fillRect/>
          </a:stretch>
        </p:blipFill>
        <p:spPr bwMode="gray">
          <a:xfrm rot="5400000" flipH="1">
            <a:off x="1767284" y="2625456"/>
            <a:ext cx="513952" cy="550476"/>
          </a:xfrm>
          <a:prstGeom prst="rect">
            <a:avLst/>
          </a:prstGeom>
        </p:spPr>
      </p:pic>
      <p:pic>
        <p:nvPicPr>
          <p:cNvPr id="41" name="Grafik 40" descr="Ein Bild, das Objekt, Ball, Schild, Baseball enthält.&#10;&#10;Automatisch generierte Beschreibung">
            <a:extLst>
              <a:ext uri="{FF2B5EF4-FFF2-40B4-BE49-F238E27FC236}">
                <a16:creationId xmlns:a16="http://schemas.microsoft.com/office/drawing/2014/main" id="{3F748F2E-8EEF-44CB-A5A9-ACEAA4E49BDB}"/>
              </a:ext>
            </a:extLst>
          </p:cNvPr>
          <p:cNvPicPr>
            <a:picLocks noChangeAspect="1"/>
          </p:cNvPicPr>
          <p:nvPr userDrawn="1"/>
        </p:nvPicPr>
        <p:blipFill>
          <a:blip r:embed="rId7"/>
          <a:stretch>
            <a:fillRect/>
          </a:stretch>
        </p:blipFill>
        <p:spPr bwMode="gray">
          <a:xfrm rot="20110060">
            <a:off x="1088840" y="972172"/>
            <a:ext cx="380534" cy="407577"/>
          </a:xfrm>
          <a:prstGeom prst="rect">
            <a:avLst/>
          </a:prstGeom>
        </p:spPr>
      </p:pic>
      <p:pic>
        <p:nvPicPr>
          <p:cNvPr id="45" name="Grafik 44" descr="Ein Bild, das Objekt, Ball, Schild, Baseball enthält.&#10;&#10;Automatisch generierte Beschreibung">
            <a:extLst>
              <a:ext uri="{FF2B5EF4-FFF2-40B4-BE49-F238E27FC236}">
                <a16:creationId xmlns:a16="http://schemas.microsoft.com/office/drawing/2014/main" id="{98D79E54-21F2-4453-BF1E-710D4DABE4E8}"/>
              </a:ext>
            </a:extLst>
          </p:cNvPr>
          <p:cNvPicPr>
            <a:picLocks noChangeAspect="1"/>
          </p:cNvPicPr>
          <p:nvPr userDrawn="1"/>
        </p:nvPicPr>
        <p:blipFill>
          <a:blip r:embed="rId7"/>
          <a:stretch>
            <a:fillRect/>
          </a:stretch>
        </p:blipFill>
        <p:spPr bwMode="gray">
          <a:xfrm>
            <a:off x="-253699" y="922787"/>
            <a:ext cx="904258" cy="968520"/>
          </a:xfrm>
          <a:prstGeom prst="rect">
            <a:avLst/>
          </a:prstGeom>
        </p:spPr>
      </p:pic>
      <p:pic>
        <p:nvPicPr>
          <p:cNvPr id="47" name="Grafik 46" descr="Ein Bild, das Objekt, Uhr enthält.&#10;&#10;Automatisch generierte Beschreibung">
            <a:extLst>
              <a:ext uri="{FF2B5EF4-FFF2-40B4-BE49-F238E27FC236}">
                <a16:creationId xmlns:a16="http://schemas.microsoft.com/office/drawing/2014/main" id="{EB66268F-CD79-4B98-BF12-F830EC6198CC}"/>
              </a:ext>
            </a:extLst>
          </p:cNvPr>
          <p:cNvPicPr>
            <a:picLocks noChangeAspect="1"/>
          </p:cNvPicPr>
          <p:nvPr userDrawn="1"/>
        </p:nvPicPr>
        <p:blipFill>
          <a:blip r:embed="rId6"/>
          <a:stretch>
            <a:fillRect/>
          </a:stretch>
        </p:blipFill>
        <p:spPr bwMode="gray">
          <a:xfrm rot="19862205">
            <a:off x="357443" y="217701"/>
            <a:ext cx="475789" cy="899484"/>
          </a:xfrm>
          <a:prstGeom prst="rect">
            <a:avLst/>
          </a:prstGeom>
        </p:spPr>
      </p:pic>
    </p:spTree>
    <p:extLst>
      <p:ext uri="{BB962C8B-B14F-4D97-AF65-F5344CB8AC3E}">
        <p14:creationId xmlns:p14="http://schemas.microsoft.com/office/powerpoint/2010/main" val="136224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Abschlussseite klassisch">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8EF794C3-6DFF-4D5B-B142-F441D63A3530}"/>
              </a:ext>
            </a:extLst>
          </p:cNvPr>
          <p:cNvGraphicFramePr>
            <a:graphicFrameLocks noChangeAspect="1"/>
          </p:cNvGraphicFramePr>
          <p:nvPr userDrawn="1">
            <p:custDataLst>
              <p:tags r:id="rId1"/>
            </p:custDataLst>
            <p:extLst>
              <p:ext uri="{D42A27DB-BD31-4B8C-83A1-F6EECF244321}">
                <p14:modId xmlns:p14="http://schemas.microsoft.com/office/powerpoint/2010/main" val="34321648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8" name="Objekt 7" hidden="1">
                        <a:extLst>
                          <a:ext uri="{FF2B5EF4-FFF2-40B4-BE49-F238E27FC236}">
                            <a16:creationId xmlns:a16="http://schemas.microsoft.com/office/drawing/2014/main" id="{8EF794C3-6DFF-4D5B-B142-F441D63A353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A4F5E90B-FCA0-4CA5-BE2E-B7DAEF688130}"/>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4400" b="1" i="0" baseline="0" dirty="0">
              <a:latin typeface="Arial" panose="020B0604020202020204" pitchFamily="34" charset="0"/>
              <a:ea typeface="+mj-ea"/>
              <a:cs typeface="+mj-cs"/>
              <a:sym typeface="Arial" panose="020B0604020202020204" pitchFamily="34" charset="0"/>
            </a:endParaRPr>
          </a:p>
        </p:txBody>
      </p:sp>
      <p:grpSp>
        <p:nvGrpSpPr>
          <p:cNvPr id="13" name="Gruppieren 12">
            <a:extLst>
              <a:ext uri="{FF2B5EF4-FFF2-40B4-BE49-F238E27FC236}">
                <a16:creationId xmlns:a16="http://schemas.microsoft.com/office/drawing/2014/main" id="{6F482AB5-3D4B-4F1F-8938-9956872DF65B}"/>
              </a:ext>
            </a:extLst>
          </p:cNvPr>
          <p:cNvGrpSpPr/>
          <p:nvPr userDrawn="1"/>
        </p:nvGrpSpPr>
        <p:grpSpPr>
          <a:xfrm>
            <a:off x="5353081" y="1390524"/>
            <a:ext cx="5803471" cy="6033957"/>
            <a:chOff x="5353081" y="1390524"/>
            <a:chExt cx="5803471" cy="6033957"/>
          </a:xfrm>
        </p:grpSpPr>
        <p:pic>
          <p:nvPicPr>
            <p:cNvPr id="7" name="Grafik 6" descr="Ein Bild, das Objekt, Uhr enthält.&#10;&#10;Automatisch generierte Beschreibung">
              <a:extLst>
                <a:ext uri="{FF2B5EF4-FFF2-40B4-BE49-F238E27FC236}">
                  <a16:creationId xmlns:a16="http://schemas.microsoft.com/office/drawing/2014/main" id="{A72CD764-9D8B-4E9C-9E85-BAFE754E0B90}"/>
                </a:ext>
              </a:extLst>
            </p:cNvPr>
            <p:cNvPicPr>
              <a:picLocks noChangeAspect="1"/>
            </p:cNvPicPr>
            <p:nvPr userDrawn="1"/>
          </p:nvPicPr>
          <p:blipFill>
            <a:blip r:embed="rId6"/>
            <a:stretch>
              <a:fillRect/>
            </a:stretch>
          </p:blipFill>
          <p:spPr bwMode="gray">
            <a:xfrm rot="21131503">
              <a:off x="6786672" y="6459535"/>
              <a:ext cx="510416" cy="964946"/>
            </a:xfrm>
            <a:prstGeom prst="rect">
              <a:avLst/>
            </a:prstGeom>
          </p:spPr>
        </p:pic>
        <p:pic>
          <p:nvPicPr>
            <p:cNvPr id="11" name="Grafik 10" descr="Ein Bild, das Objekt, Ball, Schild, Baseball enthält.&#10;&#10;Automatisch generierte Beschreibung">
              <a:extLst>
                <a:ext uri="{FF2B5EF4-FFF2-40B4-BE49-F238E27FC236}">
                  <a16:creationId xmlns:a16="http://schemas.microsoft.com/office/drawing/2014/main" id="{D2615EBB-7C40-4D10-9500-74887B6A9FF6}"/>
                </a:ext>
              </a:extLst>
            </p:cNvPr>
            <p:cNvPicPr>
              <a:picLocks noChangeAspect="1"/>
            </p:cNvPicPr>
            <p:nvPr userDrawn="1"/>
          </p:nvPicPr>
          <p:blipFill>
            <a:blip r:embed="rId7"/>
            <a:stretch>
              <a:fillRect/>
            </a:stretch>
          </p:blipFill>
          <p:spPr bwMode="gray">
            <a:xfrm>
              <a:off x="7324122" y="6208340"/>
              <a:ext cx="791634" cy="847894"/>
            </a:xfrm>
            <a:prstGeom prst="rect">
              <a:avLst/>
            </a:prstGeom>
          </p:spPr>
        </p:pic>
        <p:pic>
          <p:nvPicPr>
            <p:cNvPr id="49" name="Grafik 48" descr="Ein Bild, das Objekt, Uhr enthält.&#10;&#10;Automatisch generierte Beschreibung">
              <a:extLst>
                <a:ext uri="{FF2B5EF4-FFF2-40B4-BE49-F238E27FC236}">
                  <a16:creationId xmlns:a16="http://schemas.microsoft.com/office/drawing/2014/main" id="{AE76A162-D74A-477F-A67A-D3A8C16CC088}"/>
                </a:ext>
              </a:extLst>
            </p:cNvPr>
            <p:cNvPicPr>
              <a:picLocks noChangeAspect="1"/>
            </p:cNvPicPr>
            <p:nvPr userDrawn="1"/>
          </p:nvPicPr>
          <p:blipFill>
            <a:blip r:embed="rId6"/>
            <a:stretch>
              <a:fillRect/>
            </a:stretch>
          </p:blipFill>
          <p:spPr bwMode="gray">
            <a:xfrm rot="19052274">
              <a:off x="6516471" y="5441132"/>
              <a:ext cx="424452" cy="802430"/>
            </a:xfrm>
            <a:prstGeom prst="rect">
              <a:avLst/>
            </a:prstGeom>
          </p:spPr>
        </p:pic>
        <p:pic>
          <p:nvPicPr>
            <p:cNvPr id="50" name="Grafik 49" descr="Ein Bild, das Objekt, Uhr enthält.&#10;&#10;Automatisch generierte Beschreibung">
              <a:extLst>
                <a:ext uri="{FF2B5EF4-FFF2-40B4-BE49-F238E27FC236}">
                  <a16:creationId xmlns:a16="http://schemas.microsoft.com/office/drawing/2014/main" id="{57429D59-F5DE-4FBE-BC41-63F387C90A99}"/>
                </a:ext>
              </a:extLst>
            </p:cNvPr>
            <p:cNvPicPr>
              <a:picLocks noChangeAspect="1"/>
            </p:cNvPicPr>
            <p:nvPr userDrawn="1"/>
          </p:nvPicPr>
          <p:blipFill>
            <a:blip r:embed="rId6"/>
            <a:stretch>
              <a:fillRect/>
            </a:stretch>
          </p:blipFill>
          <p:spPr bwMode="gray">
            <a:xfrm rot="18087032">
              <a:off x="6415744" y="4845707"/>
              <a:ext cx="291254" cy="550616"/>
            </a:xfrm>
            <a:prstGeom prst="rect">
              <a:avLst/>
            </a:prstGeom>
          </p:spPr>
        </p:pic>
        <p:pic>
          <p:nvPicPr>
            <p:cNvPr id="51" name="Grafik 50" descr="Ein Bild, das Objekt, Uhr enthält.&#10;&#10;Automatisch generierte Beschreibung">
              <a:extLst>
                <a:ext uri="{FF2B5EF4-FFF2-40B4-BE49-F238E27FC236}">
                  <a16:creationId xmlns:a16="http://schemas.microsoft.com/office/drawing/2014/main" id="{D9840F09-E1B2-46F9-B162-67D213712592}"/>
                </a:ext>
              </a:extLst>
            </p:cNvPr>
            <p:cNvPicPr>
              <a:picLocks noChangeAspect="1"/>
            </p:cNvPicPr>
            <p:nvPr userDrawn="1"/>
          </p:nvPicPr>
          <p:blipFill>
            <a:blip r:embed="rId6"/>
            <a:stretch>
              <a:fillRect/>
            </a:stretch>
          </p:blipFill>
          <p:spPr bwMode="gray">
            <a:xfrm rot="1481701">
              <a:off x="7575850" y="4503992"/>
              <a:ext cx="375948" cy="710732"/>
            </a:xfrm>
            <a:prstGeom prst="rect">
              <a:avLst/>
            </a:prstGeom>
          </p:spPr>
        </p:pic>
        <p:pic>
          <p:nvPicPr>
            <p:cNvPr id="52" name="Grafik 51" descr="Ein Bild, das Objekt, Uhr enthält.&#10;&#10;Automatisch generierte Beschreibung">
              <a:extLst>
                <a:ext uri="{FF2B5EF4-FFF2-40B4-BE49-F238E27FC236}">
                  <a16:creationId xmlns:a16="http://schemas.microsoft.com/office/drawing/2014/main" id="{F2DDF7D7-4050-4E46-BA62-828342155E02}"/>
                </a:ext>
              </a:extLst>
            </p:cNvPr>
            <p:cNvPicPr>
              <a:picLocks noChangeAspect="1"/>
            </p:cNvPicPr>
            <p:nvPr userDrawn="1"/>
          </p:nvPicPr>
          <p:blipFill>
            <a:blip r:embed="rId6"/>
            <a:stretch>
              <a:fillRect/>
            </a:stretch>
          </p:blipFill>
          <p:spPr bwMode="gray">
            <a:xfrm rot="3826452">
              <a:off x="8086834" y="5450529"/>
              <a:ext cx="255778" cy="483550"/>
            </a:xfrm>
            <a:prstGeom prst="rect">
              <a:avLst/>
            </a:prstGeom>
          </p:spPr>
        </p:pic>
        <p:pic>
          <p:nvPicPr>
            <p:cNvPr id="53" name="Grafik 52" descr="Ein Bild, das Objekt, Uhr enthält.&#10;&#10;Automatisch generierte Beschreibung">
              <a:extLst>
                <a:ext uri="{FF2B5EF4-FFF2-40B4-BE49-F238E27FC236}">
                  <a16:creationId xmlns:a16="http://schemas.microsoft.com/office/drawing/2014/main" id="{B547A442-0F7E-4CBF-AE53-C7343FA70072}"/>
                </a:ext>
              </a:extLst>
            </p:cNvPr>
            <p:cNvPicPr>
              <a:picLocks noChangeAspect="1"/>
            </p:cNvPicPr>
            <p:nvPr userDrawn="1"/>
          </p:nvPicPr>
          <p:blipFill>
            <a:blip r:embed="rId6"/>
            <a:stretch>
              <a:fillRect/>
            </a:stretch>
          </p:blipFill>
          <p:spPr bwMode="gray">
            <a:xfrm rot="4727722">
              <a:off x="9043867" y="4379317"/>
              <a:ext cx="448532" cy="847956"/>
            </a:xfrm>
            <a:prstGeom prst="rect">
              <a:avLst/>
            </a:prstGeom>
          </p:spPr>
        </p:pic>
        <p:pic>
          <p:nvPicPr>
            <p:cNvPr id="54" name="Grafik 53" descr="Ein Bild, das Objekt, Ball, Schild, Baseball enthält.&#10;&#10;Automatisch generierte Beschreibung">
              <a:extLst>
                <a:ext uri="{FF2B5EF4-FFF2-40B4-BE49-F238E27FC236}">
                  <a16:creationId xmlns:a16="http://schemas.microsoft.com/office/drawing/2014/main" id="{F13AA9A6-2FB9-4E32-8CF8-57F85B3BE9D2}"/>
                </a:ext>
              </a:extLst>
            </p:cNvPr>
            <p:cNvPicPr>
              <a:picLocks noChangeAspect="1"/>
            </p:cNvPicPr>
            <p:nvPr userDrawn="1"/>
          </p:nvPicPr>
          <p:blipFill>
            <a:blip r:embed="rId7"/>
            <a:stretch>
              <a:fillRect/>
            </a:stretch>
          </p:blipFill>
          <p:spPr bwMode="gray">
            <a:xfrm rot="20641665">
              <a:off x="7425872" y="5441729"/>
              <a:ext cx="525284" cy="562614"/>
            </a:xfrm>
            <a:prstGeom prst="rect">
              <a:avLst/>
            </a:prstGeom>
          </p:spPr>
        </p:pic>
        <p:pic>
          <p:nvPicPr>
            <p:cNvPr id="55" name="Grafik 54" descr="Ein Bild, das Objekt, Ball, Schild, Baseball enthält.&#10;&#10;Automatisch generierte Beschreibung">
              <a:extLst>
                <a:ext uri="{FF2B5EF4-FFF2-40B4-BE49-F238E27FC236}">
                  <a16:creationId xmlns:a16="http://schemas.microsoft.com/office/drawing/2014/main" id="{EC654D73-A0D3-4424-9C11-5D02DE97A289}"/>
                </a:ext>
              </a:extLst>
            </p:cNvPr>
            <p:cNvPicPr>
              <a:picLocks noChangeAspect="1"/>
            </p:cNvPicPr>
            <p:nvPr userDrawn="1"/>
          </p:nvPicPr>
          <p:blipFill>
            <a:blip r:embed="rId7"/>
            <a:stretch>
              <a:fillRect/>
            </a:stretch>
          </p:blipFill>
          <p:spPr bwMode="gray">
            <a:xfrm rot="2878683">
              <a:off x="8599019" y="5006722"/>
              <a:ext cx="531658" cy="569442"/>
            </a:xfrm>
            <a:prstGeom prst="rect">
              <a:avLst/>
            </a:prstGeom>
          </p:spPr>
        </p:pic>
        <p:pic>
          <p:nvPicPr>
            <p:cNvPr id="56" name="Grafik 55" descr="Ein Bild, das Objekt, Ball, Schild, Baseball enthält.&#10;&#10;Automatisch generierte Beschreibung">
              <a:extLst>
                <a:ext uri="{FF2B5EF4-FFF2-40B4-BE49-F238E27FC236}">
                  <a16:creationId xmlns:a16="http://schemas.microsoft.com/office/drawing/2014/main" id="{1C309D69-1317-43AF-A2B7-1F01A3779B7E}"/>
                </a:ext>
              </a:extLst>
            </p:cNvPr>
            <p:cNvPicPr>
              <a:picLocks noChangeAspect="1"/>
            </p:cNvPicPr>
            <p:nvPr userDrawn="1"/>
          </p:nvPicPr>
          <p:blipFill>
            <a:blip r:embed="rId7"/>
            <a:stretch>
              <a:fillRect/>
            </a:stretch>
          </p:blipFill>
          <p:spPr bwMode="gray">
            <a:xfrm rot="4639445">
              <a:off x="9774563" y="4189119"/>
              <a:ext cx="451068" cy="483124"/>
            </a:xfrm>
            <a:prstGeom prst="rect">
              <a:avLst/>
            </a:prstGeom>
          </p:spPr>
        </p:pic>
        <p:pic>
          <p:nvPicPr>
            <p:cNvPr id="57" name="Grafik 56" descr="Ein Bild, das Objekt, Ball, Schild, Baseball enthält.&#10;&#10;Automatisch generierte Beschreibung">
              <a:extLst>
                <a:ext uri="{FF2B5EF4-FFF2-40B4-BE49-F238E27FC236}">
                  <a16:creationId xmlns:a16="http://schemas.microsoft.com/office/drawing/2014/main" id="{50EAC6AE-EE77-4241-BD1E-A4DA29CBB616}"/>
                </a:ext>
              </a:extLst>
            </p:cNvPr>
            <p:cNvPicPr>
              <a:picLocks noChangeAspect="1"/>
            </p:cNvPicPr>
            <p:nvPr userDrawn="1"/>
          </p:nvPicPr>
          <p:blipFill>
            <a:blip r:embed="rId7"/>
            <a:stretch>
              <a:fillRect/>
            </a:stretch>
          </p:blipFill>
          <p:spPr bwMode="gray">
            <a:xfrm rot="20110060">
              <a:off x="8806506" y="4028393"/>
              <a:ext cx="486518" cy="521092"/>
            </a:xfrm>
            <a:prstGeom prst="rect">
              <a:avLst/>
            </a:prstGeom>
          </p:spPr>
        </p:pic>
        <p:pic>
          <p:nvPicPr>
            <p:cNvPr id="59" name="Grafik 58" descr="Ein Bild, das Objekt, Ball, Schild, Baseball enthält.&#10;&#10;Automatisch generierte Beschreibung">
              <a:extLst>
                <a:ext uri="{FF2B5EF4-FFF2-40B4-BE49-F238E27FC236}">
                  <a16:creationId xmlns:a16="http://schemas.microsoft.com/office/drawing/2014/main" id="{9717A109-12DB-4CC8-AB11-90C7D7724133}"/>
                </a:ext>
              </a:extLst>
            </p:cNvPr>
            <p:cNvPicPr>
              <a:picLocks noChangeAspect="1"/>
            </p:cNvPicPr>
            <p:nvPr userDrawn="1"/>
          </p:nvPicPr>
          <p:blipFill>
            <a:blip r:embed="rId7"/>
            <a:stretch>
              <a:fillRect/>
            </a:stretch>
          </p:blipFill>
          <p:spPr bwMode="gray">
            <a:xfrm rot="17538370">
              <a:off x="7098588" y="4180022"/>
              <a:ext cx="451068" cy="483122"/>
            </a:xfrm>
            <a:prstGeom prst="rect">
              <a:avLst/>
            </a:prstGeom>
          </p:spPr>
        </p:pic>
        <p:pic>
          <p:nvPicPr>
            <p:cNvPr id="60" name="Grafik 59" descr="Ein Bild, das Objekt, Ball, Schild, Baseball enthält.&#10;&#10;Automatisch generierte Beschreibung">
              <a:extLst>
                <a:ext uri="{FF2B5EF4-FFF2-40B4-BE49-F238E27FC236}">
                  <a16:creationId xmlns:a16="http://schemas.microsoft.com/office/drawing/2014/main" id="{6293D4BF-9F1F-47B5-A116-9768D866EC0F}"/>
                </a:ext>
              </a:extLst>
            </p:cNvPr>
            <p:cNvPicPr>
              <a:picLocks noChangeAspect="1"/>
            </p:cNvPicPr>
            <p:nvPr userDrawn="1"/>
          </p:nvPicPr>
          <p:blipFill>
            <a:blip r:embed="rId7"/>
            <a:stretch>
              <a:fillRect/>
            </a:stretch>
          </p:blipFill>
          <p:spPr bwMode="gray">
            <a:xfrm rot="14019203">
              <a:off x="6655705" y="4229816"/>
              <a:ext cx="407614" cy="436580"/>
            </a:xfrm>
            <a:prstGeom prst="rect">
              <a:avLst/>
            </a:prstGeom>
          </p:spPr>
        </p:pic>
        <p:pic>
          <p:nvPicPr>
            <p:cNvPr id="61" name="Grafik 60" descr="Ein Bild, das Objekt, Ball, Schild, Baseball enthält.&#10;&#10;Automatisch generierte Beschreibung">
              <a:extLst>
                <a:ext uri="{FF2B5EF4-FFF2-40B4-BE49-F238E27FC236}">
                  <a16:creationId xmlns:a16="http://schemas.microsoft.com/office/drawing/2014/main" id="{5694F882-CBE4-4025-9E5B-F9E8D36AB604}"/>
                </a:ext>
              </a:extLst>
            </p:cNvPr>
            <p:cNvPicPr>
              <a:picLocks noChangeAspect="1"/>
            </p:cNvPicPr>
            <p:nvPr userDrawn="1"/>
          </p:nvPicPr>
          <p:blipFill>
            <a:blip r:embed="rId7"/>
            <a:stretch>
              <a:fillRect/>
            </a:stretch>
          </p:blipFill>
          <p:spPr bwMode="gray">
            <a:xfrm>
              <a:off x="8020807" y="4421583"/>
              <a:ext cx="619708" cy="663748"/>
            </a:xfrm>
            <a:prstGeom prst="rect">
              <a:avLst/>
            </a:prstGeom>
          </p:spPr>
        </p:pic>
        <p:pic>
          <p:nvPicPr>
            <p:cNvPr id="62" name="Grafik 61" descr="Ein Bild, das Objekt, Ball, Schild, Baseball enthält.&#10;&#10;Automatisch generierte Beschreibung">
              <a:extLst>
                <a:ext uri="{FF2B5EF4-FFF2-40B4-BE49-F238E27FC236}">
                  <a16:creationId xmlns:a16="http://schemas.microsoft.com/office/drawing/2014/main" id="{C18A19AA-82F7-4ADB-85F0-5C37A48C5CC0}"/>
                </a:ext>
              </a:extLst>
            </p:cNvPr>
            <p:cNvPicPr>
              <a:picLocks noChangeAspect="1"/>
            </p:cNvPicPr>
            <p:nvPr userDrawn="1"/>
          </p:nvPicPr>
          <p:blipFill>
            <a:blip r:embed="rId7"/>
            <a:stretch>
              <a:fillRect/>
            </a:stretch>
          </p:blipFill>
          <p:spPr bwMode="gray">
            <a:xfrm rot="16576415">
              <a:off x="6832715" y="4801543"/>
              <a:ext cx="580764" cy="622036"/>
            </a:xfrm>
            <a:prstGeom prst="rect">
              <a:avLst/>
            </a:prstGeom>
          </p:spPr>
        </p:pic>
        <p:pic>
          <p:nvPicPr>
            <p:cNvPr id="73" name="Grafik 72" descr="Ein Bild, das Objekt, Uhr enthält.&#10;&#10;Automatisch generierte Beschreibung">
              <a:extLst>
                <a:ext uri="{FF2B5EF4-FFF2-40B4-BE49-F238E27FC236}">
                  <a16:creationId xmlns:a16="http://schemas.microsoft.com/office/drawing/2014/main" id="{DD63A745-78F8-4473-AB1A-F92E230D0846}"/>
                </a:ext>
              </a:extLst>
            </p:cNvPr>
            <p:cNvPicPr>
              <a:picLocks noChangeAspect="1"/>
            </p:cNvPicPr>
            <p:nvPr userDrawn="1"/>
          </p:nvPicPr>
          <p:blipFill>
            <a:blip r:embed="rId6"/>
            <a:stretch>
              <a:fillRect/>
            </a:stretch>
          </p:blipFill>
          <p:spPr bwMode="gray">
            <a:xfrm rot="2409105">
              <a:off x="5353081" y="5605007"/>
              <a:ext cx="348556" cy="658948"/>
            </a:xfrm>
            <a:prstGeom prst="rect">
              <a:avLst/>
            </a:prstGeom>
          </p:spPr>
        </p:pic>
        <p:pic>
          <p:nvPicPr>
            <p:cNvPr id="74" name="Grafik 73" descr="Ein Bild, das Objekt, Ball, Schild, Baseball enthält.&#10;&#10;Automatisch generierte Beschreibung">
              <a:extLst>
                <a:ext uri="{FF2B5EF4-FFF2-40B4-BE49-F238E27FC236}">
                  <a16:creationId xmlns:a16="http://schemas.microsoft.com/office/drawing/2014/main" id="{B7AAB9AA-F4CE-4C0E-BC75-ECBF04F76E45}"/>
                </a:ext>
              </a:extLst>
            </p:cNvPr>
            <p:cNvPicPr>
              <a:picLocks noChangeAspect="1"/>
            </p:cNvPicPr>
            <p:nvPr userDrawn="1"/>
          </p:nvPicPr>
          <p:blipFill>
            <a:blip r:embed="rId7"/>
            <a:stretch>
              <a:fillRect/>
            </a:stretch>
          </p:blipFill>
          <p:spPr bwMode="gray">
            <a:xfrm rot="16955018">
              <a:off x="5620347" y="6216888"/>
              <a:ext cx="619708" cy="663748"/>
            </a:xfrm>
            <a:prstGeom prst="rect">
              <a:avLst/>
            </a:prstGeom>
          </p:spPr>
        </p:pic>
        <p:pic>
          <p:nvPicPr>
            <p:cNvPr id="75" name="Grafik 74" descr="Ein Bild, das Objekt, Ball, Schild, Baseball enthält.&#10;&#10;Automatisch generierte Beschreibung">
              <a:extLst>
                <a:ext uri="{FF2B5EF4-FFF2-40B4-BE49-F238E27FC236}">
                  <a16:creationId xmlns:a16="http://schemas.microsoft.com/office/drawing/2014/main" id="{1E30B4F4-0087-4646-88DE-78350FED2625}"/>
                </a:ext>
              </a:extLst>
            </p:cNvPr>
            <p:cNvPicPr>
              <a:picLocks noChangeAspect="1"/>
            </p:cNvPicPr>
            <p:nvPr userDrawn="1"/>
          </p:nvPicPr>
          <p:blipFill>
            <a:blip r:embed="rId7"/>
            <a:stretch>
              <a:fillRect/>
            </a:stretch>
          </p:blipFill>
          <p:spPr bwMode="gray">
            <a:xfrm rot="2878683">
              <a:off x="8609146" y="6072924"/>
              <a:ext cx="451066" cy="483122"/>
            </a:xfrm>
            <a:prstGeom prst="rect">
              <a:avLst/>
            </a:prstGeom>
          </p:spPr>
        </p:pic>
        <p:pic>
          <p:nvPicPr>
            <p:cNvPr id="76" name="Grafik 75" descr="Ein Bild, das Objekt, Uhr enthält.&#10;&#10;Automatisch generierte Beschreibung">
              <a:extLst>
                <a:ext uri="{FF2B5EF4-FFF2-40B4-BE49-F238E27FC236}">
                  <a16:creationId xmlns:a16="http://schemas.microsoft.com/office/drawing/2014/main" id="{67C0FE99-22D5-479E-B78D-FB83B6DF80C8}"/>
                </a:ext>
              </a:extLst>
            </p:cNvPr>
            <p:cNvPicPr>
              <a:picLocks noChangeAspect="1"/>
            </p:cNvPicPr>
            <p:nvPr userDrawn="1"/>
          </p:nvPicPr>
          <p:blipFill>
            <a:blip r:embed="rId6"/>
            <a:stretch>
              <a:fillRect/>
            </a:stretch>
          </p:blipFill>
          <p:spPr bwMode="gray">
            <a:xfrm rot="19696544">
              <a:off x="9111784" y="5661240"/>
              <a:ext cx="256772" cy="485428"/>
            </a:xfrm>
            <a:prstGeom prst="rect">
              <a:avLst/>
            </a:prstGeom>
          </p:spPr>
        </p:pic>
        <p:pic>
          <p:nvPicPr>
            <p:cNvPr id="77" name="Grafik 76" descr="Ein Bild, das Objekt, Uhr enthält.&#10;&#10;Automatisch generierte Beschreibung">
              <a:extLst>
                <a:ext uri="{FF2B5EF4-FFF2-40B4-BE49-F238E27FC236}">
                  <a16:creationId xmlns:a16="http://schemas.microsoft.com/office/drawing/2014/main" id="{312AC6A9-D843-4B9B-A29C-15E7FB9A6824}"/>
                </a:ext>
              </a:extLst>
            </p:cNvPr>
            <p:cNvPicPr>
              <a:picLocks noChangeAspect="1"/>
            </p:cNvPicPr>
            <p:nvPr userDrawn="1"/>
          </p:nvPicPr>
          <p:blipFill>
            <a:blip r:embed="rId6"/>
            <a:stretch>
              <a:fillRect/>
            </a:stretch>
          </p:blipFill>
          <p:spPr bwMode="gray">
            <a:xfrm rot="1527974">
              <a:off x="9322521" y="6314670"/>
              <a:ext cx="452145" cy="854784"/>
            </a:xfrm>
            <a:prstGeom prst="rect">
              <a:avLst/>
            </a:prstGeom>
          </p:spPr>
        </p:pic>
        <p:pic>
          <p:nvPicPr>
            <p:cNvPr id="78" name="Grafik 77" descr="Ein Bild, das Objekt, Uhr enthält.&#10;&#10;Automatisch generierte Beschreibung">
              <a:extLst>
                <a:ext uri="{FF2B5EF4-FFF2-40B4-BE49-F238E27FC236}">
                  <a16:creationId xmlns:a16="http://schemas.microsoft.com/office/drawing/2014/main" id="{99D06025-06A2-4A55-9D0A-CC120955C7A0}"/>
                </a:ext>
              </a:extLst>
            </p:cNvPr>
            <p:cNvPicPr>
              <a:picLocks noChangeAspect="1"/>
            </p:cNvPicPr>
            <p:nvPr userDrawn="1"/>
          </p:nvPicPr>
          <p:blipFill>
            <a:blip r:embed="rId6"/>
            <a:stretch>
              <a:fillRect/>
            </a:stretch>
          </p:blipFill>
          <p:spPr bwMode="gray">
            <a:xfrm rot="21405304">
              <a:off x="9984198" y="5325530"/>
              <a:ext cx="348558" cy="658950"/>
            </a:xfrm>
            <a:prstGeom prst="rect">
              <a:avLst/>
            </a:prstGeom>
          </p:spPr>
        </p:pic>
        <p:pic>
          <p:nvPicPr>
            <p:cNvPr id="79" name="Grafik 78" descr="Ein Bild, das Objekt, Ball, Schild, Baseball enthält.&#10;&#10;Automatisch generierte Beschreibung">
              <a:extLst>
                <a:ext uri="{FF2B5EF4-FFF2-40B4-BE49-F238E27FC236}">
                  <a16:creationId xmlns:a16="http://schemas.microsoft.com/office/drawing/2014/main" id="{E078040D-31EE-4C0F-8017-2E09A7343F5C}"/>
                </a:ext>
              </a:extLst>
            </p:cNvPr>
            <p:cNvPicPr>
              <a:picLocks noChangeAspect="1"/>
            </p:cNvPicPr>
            <p:nvPr userDrawn="1"/>
          </p:nvPicPr>
          <p:blipFill>
            <a:blip r:embed="rId7"/>
            <a:stretch>
              <a:fillRect/>
            </a:stretch>
          </p:blipFill>
          <p:spPr bwMode="gray">
            <a:xfrm>
              <a:off x="10312988" y="5744503"/>
              <a:ext cx="619708" cy="663748"/>
            </a:xfrm>
            <a:prstGeom prst="rect">
              <a:avLst/>
            </a:prstGeom>
          </p:spPr>
        </p:pic>
        <p:pic>
          <p:nvPicPr>
            <p:cNvPr id="80" name="Grafik 79" descr="Ein Bild, das Objekt, Ball, Schild, Baseball enthält.&#10;&#10;Automatisch generierte Beschreibung">
              <a:extLst>
                <a:ext uri="{FF2B5EF4-FFF2-40B4-BE49-F238E27FC236}">
                  <a16:creationId xmlns:a16="http://schemas.microsoft.com/office/drawing/2014/main" id="{F578BA77-E685-4774-900B-D15FB525FC79}"/>
                </a:ext>
              </a:extLst>
            </p:cNvPr>
            <p:cNvPicPr>
              <a:picLocks noChangeAspect="1"/>
            </p:cNvPicPr>
            <p:nvPr userDrawn="1"/>
          </p:nvPicPr>
          <p:blipFill>
            <a:blip r:embed="rId7"/>
            <a:stretch>
              <a:fillRect/>
            </a:stretch>
          </p:blipFill>
          <p:spPr bwMode="gray">
            <a:xfrm rot="1348979">
              <a:off x="10109697" y="3088685"/>
              <a:ext cx="705354" cy="755480"/>
            </a:xfrm>
            <a:prstGeom prst="rect">
              <a:avLst/>
            </a:prstGeom>
          </p:spPr>
        </p:pic>
        <p:pic>
          <p:nvPicPr>
            <p:cNvPr id="81" name="Grafik 80" descr="Ein Bild, das Objekt, Ball, Schild, Baseball enthält.&#10;&#10;Automatisch generierte Beschreibung">
              <a:extLst>
                <a:ext uri="{FF2B5EF4-FFF2-40B4-BE49-F238E27FC236}">
                  <a16:creationId xmlns:a16="http://schemas.microsoft.com/office/drawing/2014/main" id="{56AFB27C-D74D-4EC9-997A-28D0727B399B}"/>
                </a:ext>
              </a:extLst>
            </p:cNvPr>
            <p:cNvPicPr>
              <a:picLocks noChangeAspect="1"/>
            </p:cNvPicPr>
            <p:nvPr userDrawn="1"/>
          </p:nvPicPr>
          <p:blipFill>
            <a:blip r:embed="rId7"/>
            <a:stretch>
              <a:fillRect/>
            </a:stretch>
          </p:blipFill>
          <p:spPr bwMode="gray">
            <a:xfrm rot="20110060">
              <a:off x="10017066" y="2842568"/>
              <a:ext cx="451068" cy="483122"/>
            </a:xfrm>
            <a:prstGeom prst="rect">
              <a:avLst/>
            </a:prstGeom>
          </p:spPr>
        </p:pic>
        <p:pic>
          <p:nvPicPr>
            <p:cNvPr id="82" name="Grafik 81" descr="Ein Bild, das Objekt, Uhr enthält.&#10;&#10;Automatisch generierte Beschreibung">
              <a:extLst>
                <a:ext uri="{FF2B5EF4-FFF2-40B4-BE49-F238E27FC236}">
                  <a16:creationId xmlns:a16="http://schemas.microsoft.com/office/drawing/2014/main" id="{455A483C-5D59-4A7E-AA72-1E9A5360BA3C}"/>
                </a:ext>
              </a:extLst>
            </p:cNvPr>
            <p:cNvPicPr>
              <a:picLocks noChangeAspect="1"/>
            </p:cNvPicPr>
            <p:nvPr userDrawn="1"/>
          </p:nvPicPr>
          <p:blipFill>
            <a:blip r:embed="rId6"/>
            <a:stretch>
              <a:fillRect/>
            </a:stretch>
          </p:blipFill>
          <p:spPr bwMode="gray">
            <a:xfrm rot="19866200">
              <a:off x="9219358" y="3028620"/>
              <a:ext cx="515286" cy="974150"/>
            </a:xfrm>
            <a:prstGeom prst="rect">
              <a:avLst/>
            </a:prstGeom>
          </p:spPr>
        </p:pic>
        <p:pic>
          <p:nvPicPr>
            <p:cNvPr id="83" name="Grafik 82" descr="Ein Bild, das Objekt, Uhr enthält.&#10;&#10;Automatisch generierte Beschreibung">
              <a:extLst>
                <a:ext uri="{FF2B5EF4-FFF2-40B4-BE49-F238E27FC236}">
                  <a16:creationId xmlns:a16="http://schemas.microsoft.com/office/drawing/2014/main" id="{4656022E-6ED1-42D8-9941-3A9AA31A8955}"/>
                </a:ext>
              </a:extLst>
            </p:cNvPr>
            <p:cNvPicPr>
              <a:picLocks noChangeAspect="1"/>
            </p:cNvPicPr>
            <p:nvPr userDrawn="1"/>
          </p:nvPicPr>
          <p:blipFill>
            <a:blip r:embed="rId6"/>
            <a:stretch>
              <a:fillRect/>
            </a:stretch>
          </p:blipFill>
          <p:spPr bwMode="gray">
            <a:xfrm rot="21405304">
              <a:off x="9628658" y="1719306"/>
              <a:ext cx="435216" cy="822778"/>
            </a:xfrm>
            <a:prstGeom prst="rect">
              <a:avLst/>
            </a:prstGeom>
          </p:spPr>
        </p:pic>
        <p:pic>
          <p:nvPicPr>
            <p:cNvPr id="84" name="Grafik 83" descr="Ein Bild, das Objekt, Ball, Schild, Baseball enthält.&#10;&#10;Automatisch generierte Beschreibung">
              <a:extLst>
                <a:ext uri="{FF2B5EF4-FFF2-40B4-BE49-F238E27FC236}">
                  <a16:creationId xmlns:a16="http://schemas.microsoft.com/office/drawing/2014/main" id="{B6C3B3F1-7AFD-4787-9838-DC49028B0171}"/>
                </a:ext>
              </a:extLst>
            </p:cNvPr>
            <p:cNvPicPr>
              <a:picLocks noChangeAspect="1"/>
            </p:cNvPicPr>
            <p:nvPr userDrawn="1"/>
          </p:nvPicPr>
          <p:blipFill>
            <a:blip r:embed="rId7"/>
            <a:stretch>
              <a:fillRect/>
            </a:stretch>
          </p:blipFill>
          <p:spPr bwMode="gray">
            <a:xfrm rot="175240">
              <a:off x="10705484" y="1390524"/>
              <a:ext cx="451068" cy="483122"/>
            </a:xfrm>
            <a:prstGeom prst="rect">
              <a:avLst/>
            </a:prstGeom>
          </p:spPr>
        </p:pic>
        <p:pic>
          <p:nvPicPr>
            <p:cNvPr id="85" name="Grafik 84" descr="Ein Bild, das Objekt, Uhr enthält.&#10;&#10;Automatisch generierte Beschreibung">
              <a:extLst>
                <a:ext uri="{FF2B5EF4-FFF2-40B4-BE49-F238E27FC236}">
                  <a16:creationId xmlns:a16="http://schemas.microsoft.com/office/drawing/2014/main" id="{88D75A21-1DAC-4C96-93C1-87703F518084}"/>
                </a:ext>
              </a:extLst>
            </p:cNvPr>
            <p:cNvPicPr>
              <a:picLocks noChangeAspect="1"/>
            </p:cNvPicPr>
            <p:nvPr userDrawn="1"/>
          </p:nvPicPr>
          <p:blipFill>
            <a:blip r:embed="rId6"/>
            <a:stretch>
              <a:fillRect/>
            </a:stretch>
          </p:blipFill>
          <p:spPr bwMode="gray">
            <a:xfrm rot="1903456" flipH="1">
              <a:off x="8313884" y="3509148"/>
              <a:ext cx="333652" cy="630772"/>
            </a:xfrm>
            <a:prstGeom prst="rect">
              <a:avLst/>
            </a:prstGeom>
          </p:spPr>
        </p:pic>
      </p:grpSp>
      <p:sp>
        <p:nvSpPr>
          <p:cNvPr id="2" name="Titel 1">
            <a:extLst>
              <a:ext uri="{FF2B5EF4-FFF2-40B4-BE49-F238E27FC236}">
                <a16:creationId xmlns:a16="http://schemas.microsoft.com/office/drawing/2014/main" id="{420F727F-3D0A-4925-91D2-EC057E609E53}"/>
              </a:ext>
            </a:extLst>
          </p:cNvPr>
          <p:cNvSpPr>
            <a:spLocks noGrp="1"/>
          </p:cNvSpPr>
          <p:nvPr userDrawn="1">
            <p:ph type="ctrTitle" hasCustomPrompt="1"/>
          </p:nvPr>
        </p:nvSpPr>
        <p:spPr bwMode="gray">
          <a:xfrm>
            <a:off x="527042" y="1808746"/>
            <a:ext cx="11114096" cy="677108"/>
          </a:xfrm>
        </p:spPr>
        <p:txBody>
          <a:bodyPr anchor="b">
            <a:spAutoFit/>
          </a:bodyPr>
          <a:lstStyle>
            <a:lvl1pPr algn="l">
              <a:spcBef>
                <a:spcPts val="0"/>
              </a:spcBef>
              <a:defRPr sz="4400" b="1" cap="all" baseline="0">
                <a:solidFill>
                  <a:schemeClr val="tx1"/>
                </a:solidFill>
              </a:defRPr>
            </a:lvl1pPr>
          </a:lstStyle>
          <a:p>
            <a:r>
              <a:rPr lang="en-US" noProof="0"/>
              <a:t>Text</a:t>
            </a:r>
          </a:p>
        </p:txBody>
      </p:sp>
      <p:sp>
        <p:nvSpPr>
          <p:cNvPr id="3" name="Untertitel 2">
            <a:extLst>
              <a:ext uri="{FF2B5EF4-FFF2-40B4-BE49-F238E27FC236}">
                <a16:creationId xmlns:a16="http://schemas.microsoft.com/office/drawing/2014/main" id="{3CBF7D05-29CA-47B7-9556-575AC18A3E3F}"/>
              </a:ext>
            </a:extLst>
          </p:cNvPr>
          <p:cNvSpPr>
            <a:spLocks noGrp="1"/>
          </p:cNvSpPr>
          <p:nvPr userDrawn="1">
            <p:ph type="subTitle" idx="1" hasCustomPrompt="1"/>
          </p:nvPr>
        </p:nvSpPr>
        <p:spPr bwMode="gray">
          <a:xfrm>
            <a:off x="527042" y="2393291"/>
            <a:ext cx="11114096" cy="687048"/>
          </a:xfrm>
        </p:spPr>
        <p:txBody>
          <a:bodyPr>
            <a:spAutoFit/>
          </a:bodyPr>
          <a:lstStyle>
            <a:lvl1pPr marL="0" indent="0" algn="l">
              <a:spcBef>
                <a:spcPts val="0"/>
              </a:spcBef>
              <a:buNone/>
              <a:defRPr sz="4400" b="1" i="0" cap="all"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Text</a:t>
            </a:r>
          </a:p>
        </p:txBody>
      </p:sp>
      <p:sp>
        <p:nvSpPr>
          <p:cNvPr id="32" name="Textplatzhalter 31">
            <a:extLst>
              <a:ext uri="{FF2B5EF4-FFF2-40B4-BE49-F238E27FC236}">
                <a16:creationId xmlns:a16="http://schemas.microsoft.com/office/drawing/2014/main" id="{4DE3A90F-9EE5-4FAC-804C-35A70FB7FE3B}"/>
              </a:ext>
            </a:extLst>
          </p:cNvPr>
          <p:cNvSpPr>
            <a:spLocks noGrp="1"/>
          </p:cNvSpPr>
          <p:nvPr userDrawn="1">
            <p:ph type="body" sz="quarter" idx="10" hasCustomPrompt="1"/>
          </p:nvPr>
        </p:nvSpPr>
        <p:spPr bwMode="gray">
          <a:xfrm>
            <a:off x="550863" y="3220138"/>
            <a:ext cx="282706" cy="187424"/>
          </a:xfrm>
        </p:spPr>
        <p:txBody>
          <a:bodyPr wrap="none">
            <a:spAutoFit/>
          </a:bodyPr>
          <a:lstStyle>
            <a:lvl1pPr marL="0" indent="0">
              <a:spcBef>
                <a:spcPts val="0"/>
              </a:spcBef>
              <a:buNone/>
              <a:defRPr sz="1200">
                <a:solidFill>
                  <a:schemeClr val="tx2"/>
                </a:solidFill>
              </a:defRPr>
            </a:lvl1pPr>
          </a:lstStyle>
          <a:p>
            <a:pPr lvl="0"/>
            <a:r>
              <a:rPr lang="en-US" noProof="0"/>
              <a:t>Text</a:t>
            </a:r>
          </a:p>
        </p:txBody>
      </p:sp>
      <p:pic>
        <p:nvPicPr>
          <p:cNvPr id="37" name="Grafik 36">
            <a:extLst>
              <a:ext uri="{FF2B5EF4-FFF2-40B4-BE49-F238E27FC236}">
                <a16:creationId xmlns:a16="http://schemas.microsoft.com/office/drawing/2014/main" id="{3A82E5A0-CCAF-4B31-BBB6-18E9B09705CE}"/>
              </a:ext>
            </a:extLst>
          </p:cNvPr>
          <p:cNvPicPr>
            <a:picLocks noChangeAspect="1"/>
          </p:cNvPicPr>
          <p:nvPr userDrawn="1"/>
        </p:nvPicPr>
        <p:blipFill>
          <a:blip r:embed="rId8"/>
          <a:stretch>
            <a:fillRect/>
          </a:stretch>
        </p:blipFill>
        <p:spPr>
          <a:xfrm>
            <a:off x="554732" y="850738"/>
            <a:ext cx="2791251" cy="720143"/>
          </a:xfrm>
          <a:prstGeom prst="rect">
            <a:avLst/>
          </a:prstGeom>
        </p:spPr>
      </p:pic>
    </p:spTree>
    <p:extLst>
      <p:ext uri="{BB962C8B-B14F-4D97-AF65-F5344CB8AC3E}">
        <p14:creationId xmlns:p14="http://schemas.microsoft.com/office/powerpoint/2010/main" val="1512650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Abschlussseite farbi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8EF794C3-6DFF-4D5B-B142-F441D63A3530}"/>
              </a:ext>
            </a:extLst>
          </p:cNvPr>
          <p:cNvGraphicFramePr>
            <a:graphicFrameLocks noChangeAspect="1"/>
          </p:cNvGraphicFramePr>
          <p:nvPr userDrawn="1">
            <p:custDataLst>
              <p:tags r:id="rId1"/>
            </p:custDataLst>
            <p:extLst>
              <p:ext uri="{D42A27DB-BD31-4B8C-83A1-F6EECF244321}">
                <p14:modId xmlns:p14="http://schemas.microsoft.com/office/powerpoint/2010/main" val="26381915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8" name="Objekt 7" hidden="1">
                        <a:extLst>
                          <a:ext uri="{FF2B5EF4-FFF2-40B4-BE49-F238E27FC236}">
                            <a16:creationId xmlns:a16="http://schemas.microsoft.com/office/drawing/2014/main" id="{8EF794C3-6DFF-4D5B-B142-F441D63A353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A4F5E90B-FCA0-4CA5-BE2E-B7DAEF688130}"/>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4400" b="1" i="0" baseline="0" dirty="0">
              <a:latin typeface="Arial" panose="020B0604020202020204" pitchFamily="34" charset="0"/>
              <a:ea typeface="+mj-ea"/>
              <a:cs typeface="+mj-cs"/>
              <a:sym typeface="Arial" panose="020B0604020202020204" pitchFamily="34" charset="0"/>
            </a:endParaRPr>
          </a:p>
        </p:txBody>
      </p:sp>
      <p:sp>
        <p:nvSpPr>
          <p:cNvPr id="36" name="Rechteck 35">
            <a:extLst>
              <a:ext uri="{FF2B5EF4-FFF2-40B4-BE49-F238E27FC236}">
                <a16:creationId xmlns:a16="http://schemas.microsoft.com/office/drawing/2014/main" id="{DB015902-A76C-45FF-B47C-3E064C8EC243}"/>
              </a:ext>
            </a:extLst>
          </p:cNvPr>
          <p:cNvSpPr/>
          <p:nvPr userDrawn="1"/>
        </p:nvSpPr>
        <p:spPr bwMode="white">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grpSp>
        <p:nvGrpSpPr>
          <p:cNvPr id="4" name="Gruppieren 3">
            <a:extLst>
              <a:ext uri="{FF2B5EF4-FFF2-40B4-BE49-F238E27FC236}">
                <a16:creationId xmlns:a16="http://schemas.microsoft.com/office/drawing/2014/main" id="{963FA822-B4DE-42B2-92AE-1C6BF798EC6E}"/>
              </a:ext>
            </a:extLst>
          </p:cNvPr>
          <p:cNvGrpSpPr/>
          <p:nvPr userDrawn="1"/>
        </p:nvGrpSpPr>
        <p:grpSpPr bwMode="black">
          <a:xfrm>
            <a:off x="5353081" y="1390524"/>
            <a:ext cx="5803471" cy="6033957"/>
            <a:chOff x="5353081" y="1390524"/>
            <a:chExt cx="5803471" cy="6033957"/>
          </a:xfrm>
        </p:grpSpPr>
        <p:pic>
          <p:nvPicPr>
            <p:cNvPr id="7" name="Grafik 6" descr="Ein Bild, das Objekt, Uhr enthält.&#10;&#10;Automatisch generierte Beschreibung">
              <a:extLst>
                <a:ext uri="{FF2B5EF4-FFF2-40B4-BE49-F238E27FC236}">
                  <a16:creationId xmlns:a16="http://schemas.microsoft.com/office/drawing/2014/main" id="{A72CD764-9D8B-4E9C-9E85-BAFE754E0B90}"/>
                </a:ext>
              </a:extLst>
            </p:cNvPr>
            <p:cNvPicPr>
              <a:picLocks noChangeAspect="1"/>
            </p:cNvPicPr>
            <p:nvPr userDrawn="1"/>
          </p:nvPicPr>
          <p:blipFill>
            <a:blip r:embed="rId6">
              <a:biLevel thresh="25000"/>
            </a:blip>
            <a:stretch>
              <a:fillRect/>
            </a:stretch>
          </p:blipFill>
          <p:spPr bwMode="black">
            <a:xfrm rot="21131503">
              <a:off x="6786672" y="6459535"/>
              <a:ext cx="510416" cy="964946"/>
            </a:xfrm>
            <a:prstGeom prst="rect">
              <a:avLst/>
            </a:prstGeom>
          </p:spPr>
        </p:pic>
        <p:pic>
          <p:nvPicPr>
            <p:cNvPr id="11" name="Grafik 10" descr="Ein Bild, das Objekt, Ball, Schild, Baseball enthält.&#10;&#10;Automatisch generierte Beschreibung">
              <a:extLst>
                <a:ext uri="{FF2B5EF4-FFF2-40B4-BE49-F238E27FC236}">
                  <a16:creationId xmlns:a16="http://schemas.microsoft.com/office/drawing/2014/main" id="{D2615EBB-7C40-4D10-9500-74887B6A9FF6}"/>
                </a:ext>
              </a:extLst>
            </p:cNvPr>
            <p:cNvPicPr>
              <a:picLocks noChangeAspect="1"/>
            </p:cNvPicPr>
            <p:nvPr userDrawn="1"/>
          </p:nvPicPr>
          <p:blipFill>
            <a:blip r:embed="rId7">
              <a:biLevel thresh="25000"/>
            </a:blip>
            <a:stretch>
              <a:fillRect/>
            </a:stretch>
          </p:blipFill>
          <p:spPr bwMode="black">
            <a:xfrm>
              <a:off x="7324122" y="6208340"/>
              <a:ext cx="791634" cy="847894"/>
            </a:xfrm>
            <a:prstGeom prst="rect">
              <a:avLst/>
            </a:prstGeom>
          </p:spPr>
        </p:pic>
        <p:pic>
          <p:nvPicPr>
            <p:cNvPr id="49" name="Grafik 48" descr="Ein Bild, das Objekt, Uhr enthält.&#10;&#10;Automatisch generierte Beschreibung">
              <a:extLst>
                <a:ext uri="{FF2B5EF4-FFF2-40B4-BE49-F238E27FC236}">
                  <a16:creationId xmlns:a16="http://schemas.microsoft.com/office/drawing/2014/main" id="{AE76A162-D74A-477F-A67A-D3A8C16CC088}"/>
                </a:ext>
              </a:extLst>
            </p:cNvPr>
            <p:cNvPicPr>
              <a:picLocks noChangeAspect="1"/>
            </p:cNvPicPr>
            <p:nvPr userDrawn="1"/>
          </p:nvPicPr>
          <p:blipFill>
            <a:blip r:embed="rId6">
              <a:biLevel thresh="25000"/>
            </a:blip>
            <a:stretch>
              <a:fillRect/>
            </a:stretch>
          </p:blipFill>
          <p:spPr bwMode="black">
            <a:xfrm rot="19052274">
              <a:off x="6516471" y="5441132"/>
              <a:ext cx="424452" cy="802430"/>
            </a:xfrm>
            <a:prstGeom prst="rect">
              <a:avLst/>
            </a:prstGeom>
          </p:spPr>
        </p:pic>
        <p:pic>
          <p:nvPicPr>
            <p:cNvPr id="50" name="Grafik 49" descr="Ein Bild, das Objekt, Uhr enthält.&#10;&#10;Automatisch generierte Beschreibung">
              <a:extLst>
                <a:ext uri="{FF2B5EF4-FFF2-40B4-BE49-F238E27FC236}">
                  <a16:creationId xmlns:a16="http://schemas.microsoft.com/office/drawing/2014/main" id="{57429D59-F5DE-4FBE-BC41-63F387C90A99}"/>
                </a:ext>
              </a:extLst>
            </p:cNvPr>
            <p:cNvPicPr>
              <a:picLocks noChangeAspect="1"/>
            </p:cNvPicPr>
            <p:nvPr userDrawn="1"/>
          </p:nvPicPr>
          <p:blipFill>
            <a:blip r:embed="rId6">
              <a:biLevel thresh="25000"/>
            </a:blip>
            <a:stretch>
              <a:fillRect/>
            </a:stretch>
          </p:blipFill>
          <p:spPr bwMode="black">
            <a:xfrm rot="18087032">
              <a:off x="6415744" y="4845707"/>
              <a:ext cx="291254" cy="550616"/>
            </a:xfrm>
            <a:prstGeom prst="rect">
              <a:avLst/>
            </a:prstGeom>
          </p:spPr>
        </p:pic>
        <p:pic>
          <p:nvPicPr>
            <p:cNvPr id="51" name="Grafik 50" descr="Ein Bild, das Objekt, Uhr enthält.&#10;&#10;Automatisch generierte Beschreibung">
              <a:extLst>
                <a:ext uri="{FF2B5EF4-FFF2-40B4-BE49-F238E27FC236}">
                  <a16:creationId xmlns:a16="http://schemas.microsoft.com/office/drawing/2014/main" id="{D9840F09-E1B2-46F9-B162-67D213712592}"/>
                </a:ext>
              </a:extLst>
            </p:cNvPr>
            <p:cNvPicPr>
              <a:picLocks noChangeAspect="1"/>
            </p:cNvPicPr>
            <p:nvPr userDrawn="1"/>
          </p:nvPicPr>
          <p:blipFill>
            <a:blip r:embed="rId6">
              <a:biLevel thresh="25000"/>
            </a:blip>
            <a:stretch>
              <a:fillRect/>
            </a:stretch>
          </p:blipFill>
          <p:spPr bwMode="black">
            <a:xfrm rot="1481701">
              <a:off x="7575850" y="4503992"/>
              <a:ext cx="375948" cy="710732"/>
            </a:xfrm>
            <a:prstGeom prst="rect">
              <a:avLst/>
            </a:prstGeom>
          </p:spPr>
        </p:pic>
        <p:pic>
          <p:nvPicPr>
            <p:cNvPr id="52" name="Grafik 51" descr="Ein Bild, das Objekt, Uhr enthält.&#10;&#10;Automatisch generierte Beschreibung">
              <a:extLst>
                <a:ext uri="{FF2B5EF4-FFF2-40B4-BE49-F238E27FC236}">
                  <a16:creationId xmlns:a16="http://schemas.microsoft.com/office/drawing/2014/main" id="{F2DDF7D7-4050-4E46-BA62-828342155E02}"/>
                </a:ext>
              </a:extLst>
            </p:cNvPr>
            <p:cNvPicPr>
              <a:picLocks noChangeAspect="1"/>
            </p:cNvPicPr>
            <p:nvPr userDrawn="1"/>
          </p:nvPicPr>
          <p:blipFill>
            <a:blip r:embed="rId6">
              <a:biLevel thresh="25000"/>
            </a:blip>
            <a:stretch>
              <a:fillRect/>
            </a:stretch>
          </p:blipFill>
          <p:spPr bwMode="black">
            <a:xfrm rot="3826452">
              <a:off x="8086834" y="5450529"/>
              <a:ext cx="255778" cy="483550"/>
            </a:xfrm>
            <a:prstGeom prst="rect">
              <a:avLst/>
            </a:prstGeom>
          </p:spPr>
        </p:pic>
        <p:pic>
          <p:nvPicPr>
            <p:cNvPr id="53" name="Grafik 52" descr="Ein Bild, das Objekt, Uhr enthält.&#10;&#10;Automatisch generierte Beschreibung">
              <a:extLst>
                <a:ext uri="{FF2B5EF4-FFF2-40B4-BE49-F238E27FC236}">
                  <a16:creationId xmlns:a16="http://schemas.microsoft.com/office/drawing/2014/main" id="{B547A442-0F7E-4CBF-AE53-C7343FA70072}"/>
                </a:ext>
              </a:extLst>
            </p:cNvPr>
            <p:cNvPicPr>
              <a:picLocks noChangeAspect="1"/>
            </p:cNvPicPr>
            <p:nvPr userDrawn="1"/>
          </p:nvPicPr>
          <p:blipFill>
            <a:blip r:embed="rId6">
              <a:biLevel thresh="25000"/>
            </a:blip>
            <a:stretch>
              <a:fillRect/>
            </a:stretch>
          </p:blipFill>
          <p:spPr bwMode="black">
            <a:xfrm rot="4727722">
              <a:off x="9043867" y="4379317"/>
              <a:ext cx="448532" cy="847956"/>
            </a:xfrm>
            <a:prstGeom prst="rect">
              <a:avLst/>
            </a:prstGeom>
          </p:spPr>
        </p:pic>
        <p:pic>
          <p:nvPicPr>
            <p:cNvPr id="54" name="Grafik 53" descr="Ein Bild, das Objekt, Ball, Schild, Baseball enthält.&#10;&#10;Automatisch generierte Beschreibung">
              <a:extLst>
                <a:ext uri="{FF2B5EF4-FFF2-40B4-BE49-F238E27FC236}">
                  <a16:creationId xmlns:a16="http://schemas.microsoft.com/office/drawing/2014/main" id="{F13AA9A6-2FB9-4E32-8CF8-57F85B3BE9D2}"/>
                </a:ext>
              </a:extLst>
            </p:cNvPr>
            <p:cNvPicPr>
              <a:picLocks noChangeAspect="1"/>
            </p:cNvPicPr>
            <p:nvPr userDrawn="1"/>
          </p:nvPicPr>
          <p:blipFill>
            <a:blip r:embed="rId7">
              <a:biLevel thresh="25000"/>
            </a:blip>
            <a:stretch>
              <a:fillRect/>
            </a:stretch>
          </p:blipFill>
          <p:spPr bwMode="black">
            <a:xfrm rot="20641665">
              <a:off x="7425872" y="5441729"/>
              <a:ext cx="525284" cy="562614"/>
            </a:xfrm>
            <a:prstGeom prst="rect">
              <a:avLst/>
            </a:prstGeom>
          </p:spPr>
        </p:pic>
        <p:pic>
          <p:nvPicPr>
            <p:cNvPr id="55" name="Grafik 54" descr="Ein Bild, das Objekt, Ball, Schild, Baseball enthält.&#10;&#10;Automatisch generierte Beschreibung">
              <a:extLst>
                <a:ext uri="{FF2B5EF4-FFF2-40B4-BE49-F238E27FC236}">
                  <a16:creationId xmlns:a16="http://schemas.microsoft.com/office/drawing/2014/main" id="{EC654D73-A0D3-4424-9C11-5D02DE97A289}"/>
                </a:ext>
              </a:extLst>
            </p:cNvPr>
            <p:cNvPicPr>
              <a:picLocks noChangeAspect="1"/>
            </p:cNvPicPr>
            <p:nvPr userDrawn="1"/>
          </p:nvPicPr>
          <p:blipFill>
            <a:blip r:embed="rId7">
              <a:biLevel thresh="25000"/>
            </a:blip>
            <a:stretch>
              <a:fillRect/>
            </a:stretch>
          </p:blipFill>
          <p:spPr bwMode="black">
            <a:xfrm rot="2878683">
              <a:off x="8599019" y="5006722"/>
              <a:ext cx="531658" cy="569442"/>
            </a:xfrm>
            <a:prstGeom prst="rect">
              <a:avLst/>
            </a:prstGeom>
          </p:spPr>
        </p:pic>
        <p:pic>
          <p:nvPicPr>
            <p:cNvPr id="56" name="Grafik 55" descr="Ein Bild, das Objekt, Ball, Schild, Baseball enthält.&#10;&#10;Automatisch generierte Beschreibung">
              <a:extLst>
                <a:ext uri="{FF2B5EF4-FFF2-40B4-BE49-F238E27FC236}">
                  <a16:creationId xmlns:a16="http://schemas.microsoft.com/office/drawing/2014/main" id="{1C309D69-1317-43AF-A2B7-1F01A3779B7E}"/>
                </a:ext>
              </a:extLst>
            </p:cNvPr>
            <p:cNvPicPr>
              <a:picLocks noChangeAspect="1"/>
            </p:cNvPicPr>
            <p:nvPr userDrawn="1"/>
          </p:nvPicPr>
          <p:blipFill>
            <a:blip r:embed="rId7">
              <a:biLevel thresh="25000"/>
            </a:blip>
            <a:stretch>
              <a:fillRect/>
            </a:stretch>
          </p:blipFill>
          <p:spPr bwMode="black">
            <a:xfrm rot="4639445">
              <a:off x="9774563" y="4189119"/>
              <a:ext cx="451068" cy="483124"/>
            </a:xfrm>
            <a:prstGeom prst="rect">
              <a:avLst/>
            </a:prstGeom>
          </p:spPr>
        </p:pic>
        <p:pic>
          <p:nvPicPr>
            <p:cNvPr id="57" name="Grafik 56" descr="Ein Bild, das Objekt, Ball, Schild, Baseball enthält.&#10;&#10;Automatisch generierte Beschreibung">
              <a:extLst>
                <a:ext uri="{FF2B5EF4-FFF2-40B4-BE49-F238E27FC236}">
                  <a16:creationId xmlns:a16="http://schemas.microsoft.com/office/drawing/2014/main" id="{50EAC6AE-EE77-4241-BD1E-A4DA29CBB616}"/>
                </a:ext>
              </a:extLst>
            </p:cNvPr>
            <p:cNvPicPr>
              <a:picLocks noChangeAspect="1"/>
            </p:cNvPicPr>
            <p:nvPr userDrawn="1"/>
          </p:nvPicPr>
          <p:blipFill>
            <a:blip r:embed="rId7">
              <a:biLevel thresh="25000"/>
            </a:blip>
            <a:stretch>
              <a:fillRect/>
            </a:stretch>
          </p:blipFill>
          <p:spPr bwMode="black">
            <a:xfrm rot="20110060">
              <a:off x="8806506" y="4028393"/>
              <a:ext cx="486518" cy="521092"/>
            </a:xfrm>
            <a:prstGeom prst="rect">
              <a:avLst/>
            </a:prstGeom>
          </p:spPr>
        </p:pic>
        <p:pic>
          <p:nvPicPr>
            <p:cNvPr id="59" name="Grafik 58" descr="Ein Bild, das Objekt, Ball, Schild, Baseball enthält.&#10;&#10;Automatisch generierte Beschreibung">
              <a:extLst>
                <a:ext uri="{FF2B5EF4-FFF2-40B4-BE49-F238E27FC236}">
                  <a16:creationId xmlns:a16="http://schemas.microsoft.com/office/drawing/2014/main" id="{9717A109-12DB-4CC8-AB11-90C7D7724133}"/>
                </a:ext>
              </a:extLst>
            </p:cNvPr>
            <p:cNvPicPr>
              <a:picLocks noChangeAspect="1"/>
            </p:cNvPicPr>
            <p:nvPr userDrawn="1"/>
          </p:nvPicPr>
          <p:blipFill>
            <a:blip r:embed="rId7">
              <a:biLevel thresh="25000"/>
            </a:blip>
            <a:stretch>
              <a:fillRect/>
            </a:stretch>
          </p:blipFill>
          <p:spPr bwMode="black">
            <a:xfrm rot="17538370">
              <a:off x="7098588" y="4180022"/>
              <a:ext cx="451068" cy="483122"/>
            </a:xfrm>
            <a:prstGeom prst="rect">
              <a:avLst/>
            </a:prstGeom>
          </p:spPr>
        </p:pic>
        <p:pic>
          <p:nvPicPr>
            <p:cNvPr id="60" name="Grafik 59" descr="Ein Bild, das Objekt, Ball, Schild, Baseball enthält.&#10;&#10;Automatisch generierte Beschreibung">
              <a:extLst>
                <a:ext uri="{FF2B5EF4-FFF2-40B4-BE49-F238E27FC236}">
                  <a16:creationId xmlns:a16="http://schemas.microsoft.com/office/drawing/2014/main" id="{6293D4BF-9F1F-47B5-A116-9768D866EC0F}"/>
                </a:ext>
              </a:extLst>
            </p:cNvPr>
            <p:cNvPicPr>
              <a:picLocks noChangeAspect="1"/>
            </p:cNvPicPr>
            <p:nvPr userDrawn="1"/>
          </p:nvPicPr>
          <p:blipFill>
            <a:blip r:embed="rId7">
              <a:biLevel thresh="25000"/>
            </a:blip>
            <a:stretch>
              <a:fillRect/>
            </a:stretch>
          </p:blipFill>
          <p:spPr bwMode="black">
            <a:xfrm rot="14019203">
              <a:off x="6655705" y="4229816"/>
              <a:ext cx="407614" cy="436580"/>
            </a:xfrm>
            <a:prstGeom prst="rect">
              <a:avLst/>
            </a:prstGeom>
          </p:spPr>
        </p:pic>
        <p:pic>
          <p:nvPicPr>
            <p:cNvPr id="61" name="Grafik 60" descr="Ein Bild, das Objekt, Ball, Schild, Baseball enthält.&#10;&#10;Automatisch generierte Beschreibung">
              <a:extLst>
                <a:ext uri="{FF2B5EF4-FFF2-40B4-BE49-F238E27FC236}">
                  <a16:creationId xmlns:a16="http://schemas.microsoft.com/office/drawing/2014/main" id="{5694F882-CBE4-4025-9E5B-F9E8D36AB604}"/>
                </a:ext>
              </a:extLst>
            </p:cNvPr>
            <p:cNvPicPr>
              <a:picLocks noChangeAspect="1"/>
            </p:cNvPicPr>
            <p:nvPr userDrawn="1"/>
          </p:nvPicPr>
          <p:blipFill>
            <a:blip r:embed="rId7">
              <a:biLevel thresh="25000"/>
            </a:blip>
            <a:stretch>
              <a:fillRect/>
            </a:stretch>
          </p:blipFill>
          <p:spPr bwMode="black">
            <a:xfrm>
              <a:off x="8020807" y="4421583"/>
              <a:ext cx="619708" cy="663748"/>
            </a:xfrm>
            <a:prstGeom prst="rect">
              <a:avLst/>
            </a:prstGeom>
          </p:spPr>
        </p:pic>
        <p:pic>
          <p:nvPicPr>
            <p:cNvPr id="62" name="Grafik 61" descr="Ein Bild, das Objekt, Ball, Schild, Baseball enthält.&#10;&#10;Automatisch generierte Beschreibung">
              <a:extLst>
                <a:ext uri="{FF2B5EF4-FFF2-40B4-BE49-F238E27FC236}">
                  <a16:creationId xmlns:a16="http://schemas.microsoft.com/office/drawing/2014/main" id="{C18A19AA-82F7-4ADB-85F0-5C37A48C5CC0}"/>
                </a:ext>
              </a:extLst>
            </p:cNvPr>
            <p:cNvPicPr>
              <a:picLocks noChangeAspect="1"/>
            </p:cNvPicPr>
            <p:nvPr userDrawn="1"/>
          </p:nvPicPr>
          <p:blipFill>
            <a:blip r:embed="rId7">
              <a:biLevel thresh="25000"/>
            </a:blip>
            <a:stretch>
              <a:fillRect/>
            </a:stretch>
          </p:blipFill>
          <p:spPr bwMode="black">
            <a:xfrm rot="16576415">
              <a:off x="6832715" y="4801543"/>
              <a:ext cx="580764" cy="622036"/>
            </a:xfrm>
            <a:prstGeom prst="rect">
              <a:avLst/>
            </a:prstGeom>
          </p:spPr>
        </p:pic>
        <p:pic>
          <p:nvPicPr>
            <p:cNvPr id="73" name="Grafik 72" descr="Ein Bild, das Objekt, Uhr enthält.&#10;&#10;Automatisch generierte Beschreibung">
              <a:extLst>
                <a:ext uri="{FF2B5EF4-FFF2-40B4-BE49-F238E27FC236}">
                  <a16:creationId xmlns:a16="http://schemas.microsoft.com/office/drawing/2014/main" id="{DD63A745-78F8-4473-AB1A-F92E230D0846}"/>
                </a:ext>
              </a:extLst>
            </p:cNvPr>
            <p:cNvPicPr>
              <a:picLocks noChangeAspect="1"/>
            </p:cNvPicPr>
            <p:nvPr userDrawn="1"/>
          </p:nvPicPr>
          <p:blipFill>
            <a:blip r:embed="rId6">
              <a:biLevel thresh="25000"/>
            </a:blip>
            <a:stretch>
              <a:fillRect/>
            </a:stretch>
          </p:blipFill>
          <p:spPr bwMode="black">
            <a:xfrm rot="2409105">
              <a:off x="5353081" y="5605007"/>
              <a:ext cx="348556" cy="658948"/>
            </a:xfrm>
            <a:prstGeom prst="rect">
              <a:avLst/>
            </a:prstGeom>
          </p:spPr>
        </p:pic>
        <p:pic>
          <p:nvPicPr>
            <p:cNvPr id="74" name="Grafik 73" descr="Ein Bild, das Objekt, Ball, Schild, Baseball enthält.&#10;&#10;Automatisch generierte Beschreibung">
              <a:extLst>
                <a:ext uri="{FF2B5EF4-FFF2-40B4-BE49-F238E27FC236}">
                  <a16:creationId xmlns:a16="http://schemas.microsoft.com/office/drawing/2014/main" id="{B7AAB9AA-F4CE-4C0E-BC75-ECBF04F76E45}"/>
                </a:ext>
              </a:extLst>
            </p:cNvPr>
            <p:cNvPicPr>
              <a:picLocks noChangeAspect="1"/>
            </p:cNvPicPr>
            <p:nvPr userDrawn="1"/>
          </p:nvPicPr>
          <p:blipFill>
            <a:blip r:embed="rId7">
              <a:biLevel thresh="25000"/>
            </a:blip>
            <a:stretch>
              <a:fillRect/>
            </a:stretch>
          </p:blipFill>
          <p:spPr bwMode="black">
            <a:xfrm rot="16955018">
              <a:off x="5620347" y="6216888"/>
              <a:ext cx="619708" cy="663748"/>
            </a:xfrm>
            <a:prstGeom prst="rect">
              <a:avLst/>
            </a:prstGeom>
          </p:spPr>
        </p:pic>
        <p:pic>
          <p:nvPicPr>
            <p:cNvPr id="75" name="Grafik 74" descr="Ein Bild, das Objekt, Ball, Schild, Baseball enthält.&#10;&#10;Automatisch generierte Beschreibung">
              <a:extLst>
                <a:ext uri="{FF2B5EF4-FFF2-40B4-BE49-F238E27FC236}">
                  <a16:creationId xmlns:a16="http://schemas.microsoft.com/office/drawing/2014/main" id="{1E30B4F4-0087-4646-88DE-78350FED2625}"/>
                </a:ext>
              </a:extLst>
            </p:cNvPr>
            <p:cNvPicPr>
              <a:picLocks noChangeAspect="1"/>
            </p:cNvPicPr>
            <p:nvPr userDrawn="1"/>
          </p:nvPicPr>
          <p:blipFill>
            <a:blip r:embed="rId7">
              <a:biLevel thresh="25000"/>
            </a:blip>
            <a:stretch>
              <a:fillRect/>
            </a:stretch>
          </p:blipFill>
          <p:spPr bwMode="black">
            <a:xfrm rot="2878683">
              <a:off x="8609146" y="6072924"/>
              <a:ext cx="451066" cy="483122"/>
            </a:xfrm>
            <a:prstGeom prst="rect">
              <a:avLst/>
            </a:prstGeom>
          </p:spPr>
        </p:pic>
        <p:pic>
          <p:nvPicPr>
            <p:cNvPr id="76" name="Grafik 75" descr="Ein Bild, das Objekt, Uhr enthält.&#10;&#10;Automatisch generierte Beschreibung">
              <a:extLst>
                <a:ext uri="{FF2B5EF4-FFF2-40B4-BE49-F238E27FC236}">
                  <a16:creationId xmlns:a16="http://schemas.microsoft.com/office/drawing/2014/main" id="{67C0FE99-22D5-479E-B78D-FB83B6DF80C8}"/>
                </a:ext>
              </a:extLst>
            </p:cNvPr>
            <p:cNvPicPr>
              <a:picLocks noChangeAspect="1"/>
            </p:cNvPicPr>
            <p:nvPr userDrawn="1"/>
          </p:nvPicPr>
          <p:blipFill>
            <a:blip r:embed="rId6">
              <a:biLevel thresh="25000"/>
            </a:blip>
            <a:stretch>
              <a:fillRect/>
            </a:stretch>
          </p:blipFill>
          <p:spPr bwMode="black">
            <a:xfrm rot="19696544">
              <a:off x="9111784" y="5661240"/>
              <a:ext cx="256772" cy="485428"/>
            </a:xfrm>
            <a:prstGeom prst="rect">
              <a:avLst/>
            </a:prstGeom>
          </p:spPr>
        </p:pic>
        <p:pic>
          <p:nvPicPr>
            <p:cNvPr id="77" name="Grafik 76" descr="Ein Bild, das Objekt, Uhr enthält.&#10;&#10;Automatisch generierte Beschreibung">
              <a:extLst>
                <a:ext uri="{FF2B5EF4-FFF2-40B4-BE49-F238E27FC236}">
                  <a16:creationId xmlns:a16="http://schemas.microsoft.com/office/drawing/2014/main" id="{312AC6A9-D843-4B9B-A29C-15E7FB9A6824}"/>
                </a:ext>
              </a:extLst>
            </p:cNvPr>
            <p:cNvPicPr>
              <a:picLocks noChangeAspect="1"/>
            </p:cNvPicPr>
            <p:nvPr userDrawn="1"/>
          </p:nvPicPr>
          <p:blipFill>
            <a:blip r:embed="rId6">
              <a:biLevel thresh="25000"/>
            </a:blip>
            <a:stretch>
              <a:fillRect/>
            </a:stretch>
          </p:blipFill>
          <p:spPr bwMode="black">
            <a:xfrm rot="1527974">
              <a:off x="9322521" y="6314670"/>
              <a:ext cx="452145" cy="854784"/>
            </a:xfrm>
            <a:prstGeom prst="rect">
              <a:avLst/>
            </a:prstGeom>
          </p:spPr>
        </p:pic>
        <p:pic>
          <p:nvPicPr>
            <p:cNvPr id="78" name="Grafik 77" descr="Ein Bild, das Objekt, Uhr enthält.&#10;&#10;Automatisch generierte Beschreibung">
              <a:extLst>
                <a:ext uri="{FF2B5EF4-FFF2-40B4-BE49-F238E27FC236}">
                  <a16:creationId xmlns:a16="http://schemas.microsoft.com/office/drawing/2014/main" id="{99D06025-06A2-4A55-9D0A-CC120955C7A0}"/>
                </a:ext>
              </a:extLst>
            </p:cNvPr>
            <p:cNvPicPr>
              <a:picLocks noChangeAspect="1"/>
            </p:cNvPicPr>
            <p:nvPr userDrawn="1"/>
          </p:nvPicPr>
          <p:blipFill>
            <a:blip r:embed="rId6">
              <a:biLevel thresh="25000"/>
            </a:blip>
            <a:stretch>
              <a:fillRect/>
            </a:stretch>
          </p:blipFill>
          <p:spPr bwMode="black">
            <a:xfrm rot="21405304">
              <a:off x="9984198" y="5325530"/>
              <a:ext cx="348558" cy="658950"/>
            </a:xfrm>
            <a:prstGeom prst="rect">
              <a:avLst/>
            </a:prstGeom>
          </p:spPr>
        </p:pic>
        <p:pic>
          <p:nvPicPr>
            <p:cNvPr id="79" name="Grafik 78" descr="Ein Bild, das Objekt, Ball, Schild, Baseball enthält.&#10;&#10;Automatisch generierte Beschreibung">
              <a:extLst>
                <a:ext uri="{FF2B5EF4-FFF2-40B4-BE49-F238E27FC236}">
                  <a16:creationId xmlns:a16="http://schemas.microsoft.com/office/drawing/2014/main" id="{E078040D-31EE-4C0F-8017-2E09A7343F5C}"/>
                </a:ext>
              </a:extLst>
            </p:cNvPr>
            <p:cNvPicPr>
              <a:picLocks noChangeAspect="1"/>
            </p:cNvPicPr>
            <p:nvPr userDrawn="1"/>
          </p:nvPicPr>
          <p:blipFill>
            <a:blip r:embed="rId7">
              <a:biLevel thresh="25000"/>
            </a:blip>
            <a:stretch>
              <a:fillRect/>
            </a:stretch>
          </p:blipFill>
          <p:spPr bwMode="black">
            <a:xfrm>
              <a:off x="10312988" y="5744503"/>
              <a:ext cx="619708" cy="663748"/>
            </a:xfrm>
            <a:prstGeom prst="rect">
              <a:avLst/>
            </a:prstGeom>
          </p:spPr>
        </p:pic>
        <p:pic>
          <p:nvPicPr>
            <p:cNvPr id="80" name="Grafik 79" descr="Ein Bild, das Objekt, Ball, Schild, Baseball enthält.&#10;&#10;Automatisch generierte Beschreibung">
              <a:extLst>
                <a:ext uri="{FF2B5EF4-FFF2-40B4-BE49-F238E27FC236}">
                  <a16:creationId xmlns:a16="http://schemas.microsoft.com/office/drawing/2014/main" id="{F578BA77-E685-4774-900B-D15FB525FC79}"/>
                </a:ext>
              </a:extLst>
            </p:cNvPr>
            <p:cNvPicPr>
              <a:picLocks noChangeAspect="1"/>
            </p:cNvPicPr>
            <p:nvPr userDrawn="1"/>
          </p:nvPicPr>
          <p:blipFill>
            <a:blip r:embed="rId7">
              <a:biLevel thresh="25000"/>
            </a:blip>
            <a:stretch>
              <a:fillRect/>
            </a:stretch>
          </p:blipFill>
          <p:spPr bwMode="black">
            <a:xfrm rot="1348979">
              <a:off x="10109697" y="3088685"/>
              <a:ext cx="705354" cy="755480"/>
            </a:xfrm>
            <a:prstGeom prst="rect">
              <a:avLst/>
            </a:prstGeom>
          </p:spPr>
        </p:pic>
        <p:pic>
          <p:nvPicPr>
            <p:cNvPr id="81" name="Grafik 80" descr="Ein Bild, das Objekt, Ball, Schild, Baseball enthält.&#10;&#10;Automatisch generierte Beschreibung">
              <a:extLst>
                <a:ext uri="{FF2B5EF4-FFF2-40B4-BE49-F238E27FC236}">
                  <a16:creationId xmlns:a16="http://schemas.microsoft.com/office/drawing/2014/main" id="{56AFB27C-D74D-4EC9-997A-28D0727B399B}"/>
                </a:ext>
              </a:extLst>
            </p:cNvPr>
            <p:cNvPicPr>
              <a:picLocks noChangeAspect="1"/>
            </p:cNvPicPr>
            <p:nvPr userDrawn="1"/>
          </p:nvPicPr>
          <p:blipFill>
            <a:blip r:embed="rId7">
              <a:biLevel thresh="25000"/>
            </a:blip>
            <a:stretch>
              <a:fillRect/>
            </a:stretch>
          </p:blipFill>
          <p:spPr bwMode="black">
            <a:xfrm rot="20110060">
              <a:off x="10017066" y="2842568"/>
              <a:ext cx="451068" cy="483122"/>
            </a:xfrm>
            <a:prstGeom prst="rect">
              <a:avLst/>
            </a:prstGeom>
          </p:spPr>
        </p:pic>
        <p:pic>
          <p:nvPicPr>
            <p:cNvPr id="82" name="Grafik 81" descr="Ein Bild, das Objekt, Uhr enthält.&#10;&#10;Automatisch generierte Beschreibung">
              <a:extLst>
                <a:ext uri="{FF2B5EF4-FFF2-40B4-BE49-F238E27FC236}">
                  <a16:creationId xmlns:a16="http://schemas.microsoft.com/office/drawing/2014/main" id="{455A483C-5D59-4A7E-AA72-1E9A5360BA3C}"/>
                </a:ext>
              </a:extLst>
            </p:cNvPr>
            <p:cNvPicPr>
              <a:picLocks noChangeAspect="1"/>
            </p:cNvPicPr>
            <p:nvPr userDrawn="1"/>
          </p:nvPicPr>
          <p:blipFill>
            <a:blip r:embed="rId6">
              <a:biLevel thresh="25000"/>
            </a:blip>
            <a:stretch>
              <a:fillRect/>
            </a:stretch>
          </p:blipFill>
          <p:spPr bwMode="black">
            <a:xfrm rot="19866200">
              <a:off x="9219358" y="3028620"/>
              <a:ext cx="515286" cy="974150"/>
            </a:xfrm>
            <a:prstGeom prst="rect">
              <a:avLst/>
            </a:prstGeom>
          </p:spPr>
        </p:pic>
        <p:pic>
          <p:nvPicPr>
            <p:cNvPr id="83" name="Grafik 82" descr="Ein Bild, das Objekt, Uhr enthält.&#10;&#10;Automatisch generierte Beschreibung">
              <a:extLst>
                <a:ext uri="{FF2B5EF4-FFF2-40B4-BE49-F238E27FC236}">
                  <a16:creationId xmlns:a16="http://schemas.microsoft.com/office/drawing/2014/main" id="{4656022E-6ED1-42D8-9941-3A9AA31A8955}"/>
                </a:ext>
              </a:extLst>
            </p:cNvPr>
            <p:cNvPicPr>
              <a:picLocks noChangeAspect="1"/>
            </p:cNvPicPr>
            <p:nvPr userDrawn="1"/>
          </p:nvPicPr>
          <p:blipFill>
            <a:blip r:embed="rId6">
              <a:biLevel thresh="25000"/>
            </a:blip>
            <a:stretch>
              <a:fillRect/>
            </a:stretch>
          </p:blipFill>
          <p:spPr bwMode="black">
            <a:xfrm rot="21405304">
              <a:off x="9628658" y="1719306"/>
              <a:ext cx="435216" cy="822778"/>
            </a:xfrm>
            <a:prstGeom prst="rect">
              <a:avLst/>
            </a:prstGeom>
          </p:spPr>
        </p:pic>
        <p:pic>
          <p:nvPicPr>
            <p:cNvPr id="84" name="Grafik 83" descr="Ein Bild, das Objekt, Ball, Schild, Baseball enthält.&#10;&#10;Automatisch generierte Beschreibung">
              <a:extLst>
                <a:ext uri="{FF2B5EF4-FFF2-40B4-BE49-F238E27FC236}">
                  <a16:creationId xmlns:a16="http://schemas.microsoft.com/office/drawing/2014/main" id="{B6C3B3F1-7AFD-4787-9838-DC49028B0171}"/>
                </a:ext>
              </a:extLst>
            </p:cNvPr>
            <p:cNvPicPr>
              <a:picLocks noChangeAspect="1"/>
            </p:cNvPicPr>
            <p:nvPr userDrawn="1"/>
          </p:nvPicPr>
          <p:blipFill>
            <a:blip r:embed="rId7">
              <a:biLevel thresh="25000"/>
            </a:blip>
            <a:stretch>
              <a:fillRect/>
            </a:stretch>
          </p:blipFill>
          <p:spPr bwMode="black">
            <a:xfrm rot="175240">
              <a:off x="10705484" y="1390524"/>
              <a:ext cx="451068" cy="483122"/>
            </a:xfrm>
            <a:prstGeom prst="rect">
              <a:avLst/>
            </a:prstGeom>
          </p:spPr>
        </p:pic>
        <p:pic>
          <p:nvPicPr>
            <p:cNvPr id="85" name="Grafik 84" descr="Ein Bild, das Objekt, Uhr enthält.&#10;&#10;Automatisch generierte Beschreibung">
              <a:extLst>
                <a:ext uri="{FF2B5EF4-FFF2-40B4-BE49-F238E27FC236}">
                  <a16:creationId xmlns:a16="http://schemas.microsoft.com/office/drawing/2014/main" id="{88D75A21-1DAC-4C96-93C1-87703F518084}"/>
                </a:ext>
              </a:extLst>
            </p:cNvPr>
            <p:cNvPicPr>
              <a:picLocks noChangeAspect="1"/>
            </p:cNvPicPr>
            <p:nvPr userDrawn="1"/>
          </p:nvPicPr>
          <p:blipFill>
            <a:blip r:embed="rId6">
              <a:biLevel thresh="25000"/>
            </a:blip>
            <a:stretch>
              <a:fillRect/>
            </a:stretch>
          </p:blipFill>
          <p:spPr bwMode="black">
            <a:xfrm rot="1903456" flipH="1">
              <a:off x="8313884" y="3509148"/>
              <a:ext cx="333652" cy="630772"/>
            </a:xfrm>
            <a:prstGeom prst="rect">
              <a:avLst/>
            </a:prstGeom>
          </p:spPr>
        </p:pic>
      </p:grpSp>
      <p:sp>
        <p:nvSpPr>
          <p:cNvPr id="2" name="Titel 1">
            <a:extLst>
              <a:ext uri="{FF2B5EF4-FFF2-40B4-BE49-F238E27FC236}">
                <a16:creationId xmlns:a16="http://schemas.microsoft.com/office/drawing/2014/main" id="{420F727F-3D0A-4925-91D2-EC057E609E53}"/>
              </a:ext>
            </a:extLst>
          </p:cNvPr>
          <p:cNvSpPr>
            <a:spLocks noGrp="1"/>
          </p:cNvSpPr>
          <p:nvPr userDrawn="1">
            <p:ph type="ctrTitle" hasCustomPrompt="1"/>
          </p:nvPr>
        </p:nvSpPr>
        <p:spPr bwMode="black">
          <a:xfrm>
            <a:off x="527042" y="1808746"/>
            <a:ext cx="11114096" cy="677108"/>
          </a:xfrm>
        </p:spPr>
        <p:txBody>
          <a:bodyPr anchor="b">
            <a:spAutoFit/>
          </a:bodyPr>
          <a:lstStyle>
            <a:lvl1pPr algn="l">
              <a:spcBef>
                <a:spcPts val="0"/>
              </a:spcBef>
              <a:defRPr sz="4400" b="1" cap="all" baseline="0">
                <a:solidFill>
                  <a:schemeClr val="bg1"/>
                </a:solidFill>
              </a:defRPr>
            </a:lvl1pPr>
          </a:lstStyle>
          <a:p>
            <a:r>
              <a:rPr lang="en-US" noProof="0"/>
              <a:t>Text</a:t>
            </a:r>
          </a:p>
        </p:txBody>
      </p:sp>
      <p:sp>
        <p:nvSpPr>
          <p:cNvPr id="3" name="Untertitel 2">
            <a:extLst>
              <a:ext uri="{FF2B5EF4-FFF2-40B4-BE49-F238E27FC236}">
                <a16:creationId xmlns:a16="http://schemas.microsoft.com/office/drawing/2014/main" id="{3CBF7D05-29CA-47B7-9556-575AC18A3E3F}"/>
              </a:ext>
            </a:extLst>
          </p:cNvPr>
          <p:cNvSpPr>
            <a:spLocks noGrp="1"/>
          </p:cNvSpPr>
          <p:nvPr userDrawn="1">
            <p:ph type="subTitle" idx="1" hasCustomPrompt="1"/>
          </p:nvPr>
        </p:nvSpPr>
        <p:spPr bwMode="black">
          <a:xfrm>
            <a:off x="527042" y="2393291"/>
            <a:ext cx="11114096" cy="687048"/>
          </a:xfrm>
        </p:spPr>
        <p:txBody>
          <a:bodyPr>
            <a:spAutoFit/>
          </a:bodyPr>
          <a:lstStyle>
            <a:lvl1pPr marL="0" indent="0" algn="l">
              <a:spcBef>
                <a:spcPts val="0"/>
              </a:spcBef>
              <a:buNone/>
              <a:defRPr sz="4400" b="0" i="0" cap="all"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Text</a:t>
            </a:r>
          </a:p>
        </p:txBody>
      </p:sp>
      <p:sp>
        <p:nvSpPr>
          <p:cNvPr id="32" name="Textplatzhalter 31">
            <a:extLst>
              <a:ext uri="{FF2B5EF4-FFF2-40B4-BE49-F238E27FC236}">
                <a16:creationId xmlns:a16="http://schemas.microsoft.com/office/drawing/2014/main" id="{4DE3A90F-9EE5-4FAC-804C-35A70FB7FE3B}"/>
              </a:ext>
            </a:extLst>
          </p:cNvPr>
          <p:cNvSpPr>
            <a:spLocks noGrp="1"/>
          </p:cNvSpPr>
          <p:nvPr userDrawn="1">
            <p:ph type="body" sz="quarter" idx="10" hasCustomPrompt="1"/>
          </p:nvPr>
        </p:nvSpPr>
        <p:spPr bwMode="black">
          <a:xfrm>
            <a:off x="550863" y="3220138"/>
            <a:ext cx="282706" cy="187424"/>
          </a:xfrm>
        </p:spPr>
        <p:txBody>
          <a:bodyPr wrap="none">
            <a:spAutoFit/>
          </a:bodyPr>
          <a:lstStyle>
            <a:lvl1pPr marL="0" indent="0">
              <a:spcBef>
                <a:spcPts val="0"/>
              </a:spcBef>
              <a:buNone/>
              <a:defRPr sz="1200">
                <a:solidFill>
                  <a:schemeClr val="bg1"/>
                </a:solidFill>
              </a:defRPr>
            </a:lvl1pPr>
          </a:lstStyle>
          <a:p>
            <a:pPr lvl="0"/>
            <a:r>
              <a:rPr lang="en-US" noProof="0"/>
              <a:t>Text</a:t>
            </a:r>
          </a:p>
        </p:txBody>
      </p:sp>
      <p:pic>
        <p:nvPicPr>
          <p:cNvPr id="38" name="Grafik 37">
            <a:extLst>
              <a:ext uri="{FF2B5EF4-FFF2-40B4-BE49-F238E27FC236}">
                <a16:creationId xmlns:a16="http://schemas.microsoft.com/office/drawing/2014/main" id="{C3981109-FF9A-43A9-AC47-59B2E7579998}"/>
              </a:ext>
            </a:extLst>
          </p:cNvPr>
          <p:cNvPicPr>
            <a:picLocks noChangeAspect="1"/>
          </p:cNvPicPr>
          <p:nvPr userDrawn="1"/>
        </p:nvPicPr>
        <p:blipFill>
          <a:blip r:embed="rId8"/>
          <a:stretch>
            <a:fillRect/>
          </a:stretch>
        </p:blipFill>
        <p:spPr>
          <a:xfrm>
            <a:off x="522464" y="722694"/>
            <a:ext cx="2811314" cy="814546"/>
          </a:xfrm>
          <a:prstGeom prst="rect">
            <a:avLst/>
          </a:prstGeom>
        </p:spPr>
      </p:pic>
    </p:spTree>
    <p:extLst>
      <p:ext uri="{BB962C8B-B14F-4D97-AF65-F5344CB8AC3E}">
        <p14:creationId xmlns:p14="http://schemas.microsoft.com/office/powerpoint/2010/main" val="4230873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590584" y="3916925"/>
            <a:ext cx="10363200" cy="369332"/>
          </a:xfrm>
        </p:spPr>
        <p:txBody>
          <a:bodyPr anchor="b"/>
          <a:lstStyle>
            <a:lvl1pPr>
              <a:defRPr>
                <a:latin typeface="Avenir" panose="02000503020000020003" pitchFamily="2" charset="0"/>
                <a:cs typeface="Arial" pitchFamily="34" charset="0"/>
              </a:defRPr>
            </a:lvl1pPr>
          </a:lstStyle>
          <a:p>
            <a:r>
              <a:rPr lang="de-DE" dirty="0"/>
              <a:t>Edit </a:t>
            </a:r>
            <a:r>
              <a:rPr lang="de-DE" dirty="0" err="1"/>
              <a:t>format</a:t>
            </a:r>
            <a:r>
              <a:rPr lang="de-DE" dirty="0"/>
              <a:t> </a:t>
            </a:r>
            <a:r>
              <a:rPr lang="de-DE" dirty="0" err="1"/>
              <a:t>of</a:t>
            </a:r>
            <a:r>
              <a:rPr lang="de-DE" dirty="0"/>
              <a:t> title </a:t>
            </a:r>
            <a:r>
              <a:rPr lang="de-DE" dirty="0" err="1"/>
              <a:t>master</a:t>
            </a:r>
            <a:r>
              <a:rPr lang="de-DE" dirty="0"/>
              <a:t> </a:t>
            </a:r>
            <a:r>
              <a:rPr lang="de-DE" dirty="0" err="1"/>
              <a:t>by</a:t>
            </a:r>
            <a:r>
              <a:rPr lang="de-DE" dirty="0"/>
              <a:t> </a:t>
            </a:r>
            <a:r>
              <a:rPr lang="de-DE" dirty="0" err="1"/>
              <a:t>clicking</a:t>
            </a:r>
            <a:endParaRPr lang="de-AT" dirty="0"/>
          </a:p>
        </p:txBody>
      </p:sp>
      <p:sp>
        <p:nvSpPr>
          <p:cNvPr id="3" name="Untertitel 2"/>
          <p:cNvSpPr>
            <a:spLocks noGrp="1"/>
          </p:cNvSpPr>
          <p:nvPr>
            <p:ph type="subTitle" idx="1" hasCustomPrompt="1"/>
          </p:nvPr>
        </p:nvSpPr>
        <p:spPr>
          <a:xfrm>
            <a:off x="590584" y="4462482"/>
            <a:ext cx="9410736" cy="1109658"/>
          </a:xfrm>
        </p:spPr>
        <p:txBody>
          <a:bodyPr/>
          <a:lstStyle>
            <a:lvl1pPr marL="0" indent="0" algn="l">
              <a:buNone/>
              <a:defRPr b="1" baseline="0">
                <a:solidFill>
                  <a:schemeClr val="tx1">
                    <a:lumMod val="75000"/>
                    <a:lumOff val="25000"/>
                  </a:schemeClr>
                </a:solidFill>
                <a:latin typeface="Avenir" panose="02000503020000020003" pitchFamily="2"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Edit </a:t>
            </a:r>
            <a:r>
              <a:rPr lang="de-DE" dirty="0" err="1"/>
              <a:t>format</a:t>
            </a:r>
            <a:r>
              <a:rPr lang="de-DE" dirty="0"/>
              <a:t> </a:t>
            </a:r>
            <a:r>
              <a:rPr lang="de-DE" dirty="0" err="1"/>
              <a:t>of</a:t>
            </a:r>
            <a:r>
              <a:rPr lang="de-DE" dirty="0"/>
              <a:t> </a:t>
            </a:r>
            <a:r>
              <a:rPr lang="de-DE" dirty="0" err="1"/>
              <a:t>subtitle</a:t>
            </a:r>
            <a:r>
              <a:rPr lang="de-DE" dirty="0"/>
              <a:t> </a:t>
            </a:r>
            <a:r>
              <a:rPr lang="de-DE" dirty="0" err="1"/>
              <a:t>by</a:t>
            </a:r>
            <a:r>
              <a:rPr lang="de-DE" dirty="0"/>
              <a:t> </a:t>
            </a:r>
            <a:r>
              <a:rPr lang="de-DE" dirty="0" err="1"/>
              <a:t>clicking</a:t>
            </a:r>
            <a:endParaRPr lang="de-AT" dirty="0"/>
          </a:p>
        </p:txBody>
      </p:sp>
      <p:pic>
        <p:nvPicPr>
          <p:cNvPr id="5" name="Grafik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96619" y="566944"/>
            <a:ext cx="4368000" cy="838656"/>
          </a:xfrm>
          <a:prstGeom prst="rect">
            <a:avLst/>
          </a:prstGeom>
        </p:spPr>
      </p:pic>
    </p:spTree>
    <p:extLst>
      <p:ext uri="{BB962C8B-B14F-4D97-AF65-F5344CB8AC3E}">
        <p14:creationId xmlns:p14="http://schemas.microsoft.com/office/powerpoint/2010/main" val="2232190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199456" y="620688"/>
            <a:ext cx="10382944" cy="369332"/>
          </a:xfrm>
        </p:spPr>
        <p:txBody>
          <a:bodyPr/>
          <a:lstStyle>
            <a:lvl1pPr algn="l">
              <a:defRPr/>
            </a:lvl1pPr>
          </a:lstStyle>
          <a:p>
            <a:r>
              <a:rPr lang="de-DE" dirty="0"/>
              <a:t>Format </a:t>
            </a:r>
            <a:r>
              <a:rPr lang="de-DE" dirty="0" err="1"/>
              <a:t>of</a:t>
            </a:r>
            <a:r>
              <a:rPr lang="de-DE" dirty="0"/>
              <a:t> title </a:t>
            </a:r>
            <a:r>
              <a:rPr lang="de-DE" dirty="0" err="1"/>
              <a:t>master</a:t>
            </a:r>
            <a:endParaRPr lang="de-AT" dirty="0"/>
          </a:p>
        </p:txBody>
      </p:sp>
      <p:sp>
        <p:nvSpPr>
          <p:cNvPr id="3" name="Inhaltsplatzhalter 2"/>
          <p:cNvSpPr>
            <a:spLocks noGrp="1"/>
          </p:cNvSpPr>
          <p:nvPr>
            <p:ph idx="1" hasCustomPrompt="1"/>
          </p:nvPr>
        </p:nvSpPr>
        <p:spPr>
          <a:xfrm>
            <a:off x="609600" y="1600201"/>
            <a:ext cx="10972800" cy="432913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stStyle>
          <a:p>
            <a:pPr lvl="0"/>
            <a:r>
              <a:rPr lang="en-US" dirty="0"/>
              <a:t>Edit format of master by clicking</a:t>
            </a:r>
            <a:r>
              <a:rPr lang="de-DE" dirty="0"/>
              <a:t> </a:t>
            </a:r>
          </a:p>
          <a:p>
            <a:pPr lvl="1"/>
            <a:r>
              <a:rPr lang="de-DE" dirty="0"/>
              <a:t>Second </a:t>
            </a:r>
            <a:r>
              <a:rPr lang="de-DE" dirty="0" err="1"/>
              <a:t>level</a:t>
            </a:r>
            <a:endParaRPr lang="de-DE" dirty="0"/>
          </a:p>
        </p:txBody>
      </p:sp>
      <p:pic>
        <p:nvPicPr>
          <p:cNvPr id="7" name="Grafik 6" descr="saemchen_frei.png"/>
          <p:cNvPicPr>
            <a:picLocks noChangeAspect="1"/>
          </p:cNvPicPr>
          <p:nvPr userDrawn="1"/>
        </p:nvPicPr>
        <p:blipFill>
          <a:blip r:embed="rId2"/>
          <a:stretch>
            <a:fillRect/>
          </a:stretch>
        </p:blipFill>
        <p:spPr>
          <a:xfrm>
            <a:off x="527382" y="260648"/>
            <a:ext cx="1062519" cy="792088"/>
          </a:xfrm>
          <a:prstGeom prst="rect">
            <a:avLst/>
          </a:prstGeom>
        </p:spPr>
      </p:pic>
    </p:spTree>
    <p:extLst>
      <p:ext uri="{BB962C8B-B14F-4D97-AF65-F5344CB8AC3E}">
        <p14:creationId xmlns:p14="http://schemas.microsoft.com/office/powerpoint/2010/main" val="118170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alt klassisch">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31276673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25" name="Textplatzhalter 24">
            <a:extLst>
              <a:ext uri="{FF2B5EF4-FFF2-40B4-BE49-F238E27FC236}">
                <a16:creationId xmlns:a16="http://schemas.microsoft.com/office/drawing/2014/main" id="{EB3AC78A-A1F3-45D9-8D34-502D5AA3D580}"/>
              </a:ext>
            </a:extLst>
          </p:cNvPr>
          <p:cNvSpPr>
            <a:spLocks noGrp="1"/>
          </p:cNvSpPr>
          <p:nvPr>
            <p:ph type="body" sz="quarter" idx="13" hasCustomPrompt="1"/>
          </p:nvPr>
        </p:nvSpPr>
        <p:spPr>
          <a:xfrm>
            <a:off x="3949700" y="1443364"/>
            <a:ext cx="7691438" cy="1495025"/>
          </a:xfrm>
        </p:spPr>
        <p:txBody>
          <a:bodyPr>
            <a:spAutoFit/>
          </a:bodyPr>
          <a:lstStyle>
            <a:lvl1pPr marL="533400" indent="-533400">
              <a:buNone/>
              <a:defRPr sz="2400">
                <a:solidFill>
                  <a:schemeClr val="tx2"/>
                </a:solidFill>
              </a:defRPr>
            </a:lvl1pPr>
            <a:lvl2pPr marL="533400" indent="-533400">
              <a:buNone/>
              <a:defRPr sz="2400">
                <a:solidFill>
                  <a:schemeClr val="tx1"/>
                </a:solidFill>
              </a:defRPr>
            </a:lvl2pPr>
            <a:lvl3pPr marL="533400" indent="-533400">
              <a:buNone/>
              <a:defRPr sz="2400">
                <a:solidFill>
                  <a:schemeClr val="tx1"/>
                </a:solidFill>
              </a:defRPr>
            </a:lvl3pPr>
            <a:lvl4pPr marL="533400" indent="-533400">
              <a:buNone/>
              <a:defRPr sz="2400">
                <a:solidFill>
                  <a:schemeClr val="tx1"/>
                </a:solidFill>
              </a:defRPr>
            </a:lvl4pPr>
            <a:lvl5pPr marL="533400" indent="-533400">
              <a:buNone/>
              <a:defRPr sz="2400">
                <a:solidFill>
                  <a:schemeClr val="tx1"/>
                </a:solidFill>
              </a:defRPr>
            </a:lvl5pPr>
          </a:lstStyle>
          <a:p>
            <a:pPr lvl="0"/>
            <a:r>
              <a:rPr lang="en-US" noProof="0" dirty="0"/>
              <a:t>01	Lorem ipsum dolor sit </a:t>
            </a:r>
            <a:r>
              <a:rPr lang="en-US" noProof="0" dirty="0" err="1"/>
              <a:t>amet</a:t>
            </a:r>
            <a:endParaRPr lang="en-US" noProof="0" dirty="0"/>
          </a:p>
          <a:p>
            <a:pPr lvl="0"/>
            <a:r>
              <a:rPr lang="en-US" noProof="0" dirty="0"/>
              <a:t>02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pulvinar</a:t>
            </a:r>
          </a:p>
          <a:p>
            <a:pPr lvl="0"/>
            <a:r>
              <a:rPr lang="en-US" noProof="0" dirty="0"/>
              <a:t>03	</a:t>
            </a:r>
            <a:r>
              <a:rPr lang="en-US" noProof="0" dirty="0" err="1"/>
              <a:t>Fusce</a:t>
            </a:r>
            <a:r>
              <a:rPr lang="en-US" noProof="0" dirty="0"/>
              <a:t> </a:t>
            </a:r>
            <a:r>
              <a:rPr lang="en-US" noProof="0" dirty="0" err="1"/>
              <a:t>posuere</a:t>
            </a:r>
            <a:r>
              <a:rPr lang="en-US" noProof="0" dirty="0"/>
              <a:t> magna sed pulvinar</a:t>
            </a:r>
          </a:p>
        </p:txBody>
      </p:sp>
      <p:sp>
        <p:nvSpPr>
          <p:cNvPr id="2" name="Titel 1">
            <a:extLst>
              <a:ext uri="{FF2B5EF4-FFF2-40B4-BE49-F238E27FC236}">
                <a16:creationId xmlns:a16="http://schemas.microsoft.com/office/drawing/2014/main" id="{74EAEF29-2880-42C9-91FC-0547F82AC03D}"/>
              </a:ext>
            </a:extLst>
          </p:cNvPr>
          <p:cNvSpPr>
            <a:spLocks noGrp="1"/>
          </p:cNvSpPr>
          <p:nvPr>
            <p:ph type="title" hasCustomPrompt="1"/>
          </p:nvPr>
        </p:nvSpPr>
        <p:spPr>
          <a:xfrm>
            <a:off x="550863" y="3734512"/>
            <a:ext cx="1473160" cy="492443"/>
          </a:xfrm>
        </p:spPr>
        <p:txBody>
          <a:bodyPr wrap="none"/>
          <a:lstStyle>
            <a:lvl1pPr>
              <a:defRPr sz="3200" b="1" cap="all" baseline="0">
                <a:solidFill>
                  <a:schemeClr val="tx1"/>
                </a:solidFill>
              </a:defRPr>
            </a:lvl1pPr>
          </a:lstStyle>
          <a:p>
            <a:r>
              <a:rPr lang="en-US" noProof="0"/>
              <a:t>Inhalt</a:t>
            </a:r>
          </a:p>
        </p:txBody>
      </p:sp>
      <p:sp>
        <p:nvSpPr>
          <p:cNvPr id="3" name="Datumsplatzhalter 2">
            <a:extLst>
              <a:ext uri="{FF2B5EF4-FFF2-40B4-BE49-F238E27FC236}">
                <a16:creationId xmlns:a16="http://schemas.microsoft.com/office/drawing/2014/main" id="{B7D4BBF1-C81B-4780-9B7A-38C0F56421D3}"/>
              </a:ext>
            </a:extLst>
          </p:cNvPr>
          <p:cNvSpPr>
            <a:spLocks noGrp="1"/>
          </p:cNvSpPr>
          <p:nvPr>
            <p:ph type="dt" sz="half" idx="10"/>
          </p:nvPr>
        </p:nvSpPr>
        <p:spPr/>
        <p:txBody>
          <a:bodyPr/>
          <a:lstStyle/>
          <a:p>
            <a:r>
              <a:rPr lang="de-DE" noProof="0"/>
              <a:t>25.08.2020</a:t>
            </a:r>
            <a:endParaRPr lang="en-US" noProof="0"/>
          </a:p>
        </p:txBody>
      </p:sp>
      <p:sp>
        <p:nvSpPr>
          <p:cNvPr id="4" name="Fußzeilenplatzhalter 3">
            <a:extLst>
              <a:ext uri="{FF2B5EF4-FFF2-40B4-BE49-F238E27FC236}">
                <a16:creationId xmlns:a16="http://schemas.microsoft.com/office/drawing/2014/main" id="{50867DA8-6683-4DD4-AB29-4ABF7D037E86}"/>
              </a:ext>
            </a:extLst>
          </p:cNvPr>
          <p:cNvSpPr>
            <a:spLocks noGrp="1"/>
          </p:cNvSpPr>
          <p:nvPr>
            <p:ph type="ftr" sz="quarter" idx="11"/>
          </p:nvPr>
        </p:nvSpPr>
        <p:spPr>
          <a:xfrm>
            <a:off x="6439852" y="6533880"/>
            <a:ext cx="4735272" cy="138499"/>
          </a:xfrm>
        </p:spPr>
        <p:txBody>
          <a:bodyPr/>
          <a:lstStyle/>
          <a:p>
            <a:r>
              <a:rPr lang="en-US" noProof="0"/>
              <a:t>ECG Strategy 2021-2023  |  www.ecogood.org  |</a:t>
            </a:r>
          </a:p>
        </p:txBody>
      </p:sp>
      <p:sp>
        <p:nvSpPr>
          <p:cNvPr id="5" name="Foliennummernplatzhalter 4">
            <a:extLst>
              <a:ext uri="{FF2B5EF4-FFF2-40B4-BE49-F238E27FC236}">
                <a16:creationId xmlns:a16="http://schemas.microsoft.com/office/drawing/2014/main" id="{EBF4623D-D339-47A2-A9D8-654F61DCE966}"/>
              </a:ext>
            </a:extLst>
          </p:cNvPr>
          <p:cNvSpPr>
            <a:spLocks noGrp="1"/>
          </p:cNvSpPr>
          <p:nvPr>
            <p:ph type="sldNum" sz="quarter" idx="12"/>
          </p:nvPr>
        </p:nvSpPr>
        <p:spPr/>
        <p:txBody>
          <a:bodyPr/>
          <a:lstStyle/>
          <a:p>
            <a:fld id="{16A9DCB5-B3F8-4C5F-8A04-2839B3CDE4F1}" type="slidenum">
              <a:rPr lang="en-US" noProof="0" smtClean="0"/>
              <a:t>‹#›</a:t>
            </a:fld>
            <a:endParaRPr lang="en-US" noProof="0"/>
          </a:p>
        </p:txBody>
      </p:sp>
      <p:pic>
        <p:nvPicPr>
          <p:cNvPr id="27" name="Grafik 26" descr="Ein Bild, das Objekt, Uhr enthält.&#10;&#10;Automatisch generierte Beschreibung">
            <a:extLst>
              <a:ext uri="{FF2B5EF4-FFF2-40B4-BE49-F238E27FC236}">
                <a16:creationId xmlns:a16="http://schemas.microsoft.com/office/drawing/2014/main" id="{FF5A5637-A586-48EF-9F08-5A443C9CE27A}"/>
              </a:ext>
            </a:extLst>
          </p:cNvPr>
          <p:cNvPicPr>
            <a:picLocks noChangeAspect="1"/>
          </p:cNvPicPr>
          <p:nvPr userDrawn="1"/>
        </p:nvPicPr>
        <p:blipFill>
          <a:blip r:embed="rId6"/>
          <a:stretch>
            <a:fillRect/>
          </a:stretch>
        </p:blipFill>
        <p:spPr>
          <a:xfrm>
            <a:off x="620924" y="5967317"/>
            <a:ext cx="626365" cy="1184150"/>
          </a:xfrm>
          <a:prstGeom prst="rect">
            <a:avLst/>
          </a:prstGeom>
        </p:spPr>
      </p:pic>
      <p:pic>
        <p:nvPicPr>
          <p:cNvPr id="28" name="Grafik 27" descr="Ein Bild, das Objekt, Ball, Schild, Baseball enthält.&#10;&#10;Automatisch generierte Beschreibung">
            <a:extLst>
              <a:ext uri="{FF2B5EF4-FFF2-40B4-BE49-F238E27FC236}">
                <a16:creationId xmlns:a16="http://schemas.microsoft.com/office/drawing/2014/main" id="{7B502089-ED22-4A32-9989-6E7D6D0C3105}"/>
              </a:ext>
            </a:extLst>
          </p:cNvPr>
          <p:cNvPicPr>
            <a:picLocks noChangeAspect="1"/>
          </p:cNvPicPr>
          <p:nvPr userDrawn="1"/>
        </p:nvPicPr>
        <p:blipFill>
          <a:blip r:embed="rId7"/>
          <a:stretch>
            <a:fillRect/>
          </a:stretch>
        </p:blipFill>
        <p:spPr>
          <a:xfrm>
            <a:off x="1067440" y="5801954"/>
            <a:ext cx="900686" cy="964694"/>
          </a:xfrm>
          <a:prstGeom prst="rect">
            <a:avLst/>
          </a:prstGeom>
        </p:spPr>
      </p:pic>
      <p:pic>
        <p:nvPicPr>
          <p:cNvPr id="30" name="Grafik 29" descr="Ein Bild, das Objekt, Uhr enthält.&#10;&#10;Automatisch generierte Beschreibung">
            <a:extLst>
              <a:ext uri="{FF2B5EF4-FFF2-40B4-BE49-F238E27FC236}">
                <a16:creationId xmlns:a16="http://schemas.microsoft.com/office/drawing/2014/main" id="{19686E57-CA7C-444E-9C6B-F99D287A8DDD}"/>
              </a:ext>
            </a:extLst>
          </p:cNvPr>
          <p:cNvPicPr>
            <a:picLocks noChangeAspect="1"/>
          </p:cNvPicPr>
          <p:nvPr userDrawn="1"/>
        </p:nvPicPr>
        <p:blipFill>
          <a:blip r:embed="rId6"/>
          <a:stretch>
            <a:fillRect/>
          </a:stretch>
        </p:blipFill>
        <p:spPr>
          <a:xfrm rot="18087032">
            <a:off x="305947" y="4413682"/>
            <a:ext cx="357417" cy="675700"/>
          </a:xfrm>
          <a:prstGeom prst="rect">
            <a:avLst/>
          </a:prstGeom>
        </p:spPr>
      </p:pic>
      <p:pic>
        <p:nvPicPr>
          <p:cNvPr id="32" name="Grafik 31" descr="Ein Bild, das Objekt, Uhr enthält.&#10;&#10;Automatisch generierte Beschreibung">
            <a:extLst>
              <a:ext uri="{FF2B5EF4-FFF2-40B4-BE49-F238E27FC236}">
                <a16:creationId xmlns:a16="http://schemas.microsoft.com/office/drawing/2014/main" id="{19961748-65FE-4964-A798-72FD1E7C65FD}"/>
              </a:ext>
            </a:extLst>
          </p:cNvPr>
          <p:cNvPicPr>
            <a:picLocks noChangeAspect="1"/>
          </p:cNvPicPr>
          <p:nvPr userDrawn="1"/>
        </p:nvPicPr>
        <p:blipFill>
          <a:blip r:embed="rId6"/>
          <a:stretch>
            <a:fillRect/>
          </a:stretch>
        </p:blipFill>
        <p:spPr>
          <a:xfrm rot="2413892">
            <a:off x="3905231" y="5970507"/>
            <a:ext cx="383567" cy="725138"/>
          </a:xfrm>
          <a:prstGeom prst="rect">
            <a:avLst/>
          </a:prstGeom>
        </p:spPr>
      </p:pic>
      <p:pic>
        <p:nvPicPr>
          <p:cNvPr id="35" name="Grafik 34" descr="Ein Bild, das Objekt, Ball, Schild, Baseball enthält.&#10;&#10;Automatisch generierte Beschreibung">
            <a:extLst>
              <a:ext uri="{FF2B5EF4-FFF2-40B4-BE49-F238E27FC236}">
                <a16:creationId xmlns:a16="http://schemas.microsoft.com/office/drawing/2014/main" id="{DFDBA66B-40C9-4DCE-92E7-F73A5E0DEB0E}"/>
              </a:ext>
            </a:extLst>
          </p:cNvPr>
          <p:cNvPicPr>
            <a:picLocks noChangeAspect="1"/>
          </p:cNvPicPr>
          <p:nvPr userDrawn="1"/>
        </p:nvPicPr>
        <p:blipFill>
          <a:blip r:embed="rId7"/>
          <a:stretch>
            <a:fillRect/>
          </a:stretch>
        </p:blipFill>
        <p:spPr>
          <a:xfrm rot="2878683">
            <a:off x="2256109" y="4414983"/>
            <a:ext cx="553535" cy="592872"/>
          </a:xfrm>
          <a:prstGeom prst="rect">
            <a:avLst/>
          </a:prstGeom>
        </p:spPr>
      </p:pic>
      <p:pic>
        <p:nvPicPr>
          <p:cNvPr id="37" name="Grafik 36" descr="Ein Bild, das Objekt, Ball, Schild, Baseball enthält.&#10;&#10;Automatisch generierte Beschreibung">
            <a:extLst>
              <a:ext uri="{FF2B5EF4-FFF2-40B4-BE49-F238E27FC236}">
                <a16:creationId xmlns:a16="http://schemas.microsoft.com/office/drawing/2014/main" id="{B2622807-8073-445E-BE00-21D1A539CE7D}"/>
              </a:ext>
            </a:extLst>
          </p:cNvPr>
          <p:cNvPicPr>
            <a:picLocks noChangeAspect="1"/>
          </p:cNvPicPr>
          <p:nvPr userDrawn="1"/>
        </p:nvPicPr>
        <p:blipFill>
          <a:blip r:embed="rId7"/>
          <a:stretch>
            <a:fillRect/>
          </a:stretch>
        </p:blipFill>
        <p:spPr>
          <a:xfrm rot="20110060">
            <a:off x="1226847" y="5042695"/>
            <a:ext cx="553535" cy="592872"/>
          </a:xfrm>
          <a:prstGeom prst="rect">
            <a:avLst/>
          </a:prstGeom>
        </p:spPr>
      </p:pic>
      <p:pic>
        <p:nvPicPr>
          <p:cNvPr id="41" name="Grafik 40" descr="Ein Bild, das Objekt, Ball, Schild, Baseball enthält.&#10;&#10;Automatisch generierte Beschreibung">
            <a:extLst>
              <a:ext uri="{FF2B5EF4-FFF2-40B4-BE49-F238E27FC236}">
                <a16:creationId xmlns:a16="http://schemas.microsoft.com/office/drawing/2014/main" id="{72CD6802-42AE-4C51-BA4C-1A7AD6064BFB}"/>
              </a:ext>
            </a:extLst>
          </p:cNvPr>
          <p:cNvPicPr>
            <a:picLocks noChangeAspect="1"/>
          </p:cNvPicPr>
          <p:nvPr userDrawn="1"/>
        </p:nvPicPr>
        <p:blipFill>
          <a:blip r:embed="rId7"/>
          <a:stretch>
            <a:fillRect/>
          </a:stretch>
        </p:blipFill>
        <p:spPr>
          <a:xfrm>
            <a:off x="1782623" y="2534208"/>
            <a:ext cx="760485" cy="814530"/>
          </a:xfrm>
          <a:prstGeom prst="rect">
            <a:avLst/>
          </a:prstGeom>
        </p:spPr>
      </p:pic>
      <p:pic>
        <p:nvPicPr>
          <p:cNvPr id="42" name="Grafik 41" descr="Ein Bild, das Objekt, Ball, Schild, Baseball enthält.&#10;&#10;Automatisch generierte Beschreibung">
            <a:extLst>
              <a:ext uri="{FF2B5EF4-FFF2-40B4-BE49-F238E27FC236}">
                <a16:creationId xmlns:a16="http://schemas.microsoft.com/office/drawing/2014/main" id="{473E8CE6-7FE8-4E68-B4AD-8412AD431670}"/>
              </a:ext>
            </a:extLst>
          </p:cNvPr>
          <p:cNvPicPr>
            <a:picLocks noChangeAspect="1"/>
          </p:cNvPicPr>
          <p:nvPr userDrawn="1"/>
        </p:nvPicPr>
        <p:blipFill>
          <a:blip r:embed="rId7"/>
          <a:stretch>
            <a:fillRect/>
          </a:stretch>
        </p:blipFill>
        <p:spPr>
          <a:xfrm rot="16994660">
            <a:off x="-284634" y="5856397"/>
            <a:ext cx="712693" cy="763341"/>
          </a:xfrm>
          <a:prstGeom prst="rect">
            <a:avLst/>
          </a:prstGeom>
        </p:spPr>
      </p:pic>
      <p:pic>
        <p:nvPicPr>
          <p:cNvPr id="46" name="Grafik 45" descr="Ein Bild, das Objekt, Ball, Schild, Baseball enthält.&#10;&#10;Automatisch generierte Beschreibung">
            <a:extLst>
              <a:ext uri="{FF2B5EF4-FFF2-40B4-BE49-F238E27FC236}">
                <a16:creationId xmlns:a16="http://schemas.microsoft.com/office/drawing/2014/main" id="{86336296-BA56-4C1E-A373-91841D273814}"/>
              </a:ext>
            </a:extLst>
          </p:cNvPr>
          <p:cNvPicPr>
            <a:picLocks noChangeAspect="1"/>
          </p:cNvPicPr>
          <p:nvPr userDrawn="1"/>
        </p:nvPicPr>
        <p:blipFill>
          <a:blip r:embed="rId7"/>
          <a:stretch>
            <a:fillRect/>
          </a:stretch>
        </p:blipFill>
        <p:spPr>
          <a:xfrm rot="2878683">
            <a:off x="2460274" y="5682834"/>
            <a:ext cx="553535" cy="592872"/>
          </a:xfrm>
          <a:prstGeom prst="rect">
            <a:avLst/>
          </a:prstGeom>
        </p:spPr>
      </p:pic>
      <p:pic>
        <p:nvPicPr>
          <p:cNvPr id="47" name="Grafik 46" descr="Ein Bild, das Objekt, Uhr enthält.&#10;&#10;Automatisch generierte Beschreibung">
            <a:extLst>
              <a:ext uri="{FF2B5EF4-FFF2-40B4-BE49-F238E27FC236}">
                <a16:creationId xmlns:a16="http://schemas.microsoft.com/office/drawing/2014/main" id="{778F8C5F-C2AC-4D0B-801A-22B4AA5FD353}"/>
              </a:ext>
            </a:extLst>
          </p:cNvPr>
          <p:cNvPicPr>
            <a:picLocks noChangeAspect="1"/>
          </p:cNvPicPr>
          <p:nvPr userDrawn="1"/>
        </p:nvPicPr>
        <p:blipFill>
          <a:blip r:embed="rId6"/>
          <a:stretch>
            <a:fillRect/>
          </a:stretch>
        </p:blipFill>
        <p:spPr>
          <a:xfrm rot="18917423">
            <a:off x="671753" y="5050321"/>
            <a:ext cx="484919" cy="916744"/>
          </a:xfrm>
          <a:prstGeom prst="rect">
            <a:avLst/>
          </a:prstGeom>
        </p:spPr>
      </p:pic>
      <p:pic>
        <p:nvPicPr>
          <p:cNvPr id="48" name="Grafik 47" descr="Ein Bild, das Objekt, Uhr enthält.&#10;&#10;Automatisch generierte Beschreibung">
            <a:extLst>
              <a:ext uri="{FF2B5EF4-FFF2-40B4-BE49-F238E27FC236}">
                <a16:creationId xmlns:a16="http://schemas.microsoft.com/office/drawing/2014/main" id="{F94A7E31-2C7F-42F5-96F2-365692E6F65C}"/>
              </a:ext>
            </a:extLst>
          </p:cNvPr>
          <p:cNvPicPr>
            <a:picLocks noChangeAspect="1"/>
          </p:cNvPicPr>
          <p:nvPr userDrawn="1"/>
        </p:nvPicPr>
        <p:blipFill>
          <a:blip r:embed="rId6"/>
          <a:stretch>
            <a:fillRect/>
          </a:stretch>
        </p:blipFill>
        <p:spPr>
          <a:xfrm rot="3176488">
            <a:off x="2026798" y="5086475"/>
            <a:ext cx="265480" cy="501893"/>
          </a:xfrm>
          <a:prstGeom prst="rect">
            <a:avLst/>
          </a:prstGeom>
        </p:spPr>
      </p:pic>
      <p:pic>
        <p:nvPicPr>
          <p:cNvPr id="49" name="Grafik 48" descr="Ein Bild, das Objekt, Uhr enthält.&#10;&#10;Automatisch generierte Beschreibung">
            <a:extLst>
              <a:ext uri="{FF2B5EF4-FFF2-40B4-BE49-F238E27FC236}">
                <a16:creationId xmlns:a16="http://schemas.microsoft.com/office/drawing/2014/main" id="{B34A579C-F7E4-4925-933D-4D141FD43961}"/>
              </a:ext>
            </a:extLst>
          </p:cNvPr>
          <p:cNvPicPr>
            <a:picLocks noChangeAspect="1"/>
          </p:cNvPicPr>
          <p:nvPr userDrawn="1"/>
        </p:nvPicPr>
        <p:blipFill>
          <a:blip r:embed="rId6"/>
          <a:stretch>
            <a:fillRect/>
          </a:stretch>
        </p:blipFill>
        <p:spPr>
          <a:xfrm rot="19426172">
            <a:off x="2957561" y="5241925"/>
            <a:ext cx="317450" cy="600143"/>
          </a:xfrm>
          <a:prstGeom prst="rect">
            <a:avLst/>
          </a:prstGeom>
        </p:spPr>
      </p:pic>
    </p:spTree>
    <p:extLst>
      <p:ext uri="{BB962C8B-B14F-4D97-AF65-F5344CB8AC3E}">
        <p14:creationId xmlns:p14="http://schemas.microsoft.com/office/powerpoint/2010/main" val="2803477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Inhalt Kachel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101890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40" name="Bildplatzhalter 8">
            <a:extLst>
              <a:ext uri="{FF2B5EF4-FFF2-40B4-BE49-F238E27FC236}">
                <a16:creationId xmlns:a16="http://schemas.microsoft.com/office/drawing/2014/main" id="{583D6A4D-41BA-42C7-AF66-05E7ED5CF455}"/>
              </a:ext>
            </a:extLst>
          </p:cNvPr>
          <p:cNvSpPr>
            <a:spLocks noGrp="1"/>
          </p:cNvSpPr>
          <p:nvPr>
            <p:ph type="pic" sz="quarter" idx="18"/>
          </p:nvPr>
        </p:nvSpPr>
        <p:spPr>
          <a:xfrm>
            <a:off x="8177832" y="3491530"/>
            <a:ext cx="3887787" cy="3240088"/>
          </a:xfrm>
          <a:solidFill>
            <a:schemeClr val="accent5"/>
          </a:solidFill>
        </p:spPr>
        <p:txBody>
          <a:bodyPr/>
          <a:lstStyle>
            <a:lvl1pPr marL="0" indent="0">
              <a:buNone/>
              <a:defRPr/>
            </a:lvl1pPr>
          </a:lstStyle>
          <a:p>
            <a:r>
              <a:rPr lang="en-US" noProof="0"/>
              <a:t>Bild durch Klicken auf Symbol hinzufügen</a:t>
            </a:r>
          </a:p>
        </p:txBody>
      </p:sp>
      <p:sp>
        <p:nvSpPr>
          <p:cNvPr id="9" name="Bildplatzhalter 8">
            <a:extLst>
              <a:ext uri="{FF2B5EF4-FFF2-40B4-BE49-F238E27FC236}">
                <a16:creationId xmlns:a16="http://schemas.microsoft.com/office/drawing/2014/main" id="{F729A3ED-8ACC-4972-9EAD-7CDAC64266E5}"/>
              </a:ext>
            </a:extLst>
          </p:cNvPr>
          <p:cNvSpPr>
            <a:spLocks noGrp="1"/>
          </p:cNvSpPr>
          <p:nvPr>
            <p:ph type="pic" sz="quarter" idx="13"/>
          </p:nvPr>
        </p:nvSpPr>
        <p:spPr>
          <a:xfrm>
            <a:off x="126383" y="126382"/>
            <a:ext cx="3887787" cy="3240088"/>
          </a:xfrm>
          <a:solidFill>
            <a:schemeClr val="accent1"/>
          </a:solidFill>
        </p:spPr>
        <p:txBody>
          <a:bodyPr/>
          <a:lstStyle>
            <a:lvl1pPr marL="0" indent="0">
              <a:buNone/>
              <a:defRPr/>
            </a:lvl1pPr>
          </a:lstStyle>
          <a:p>
            <a:r>
              <a:rPr lang="en-US" noProof="0"/>
              <a:t>Bild durch Klicken auf Symbol hinzufügen</a:t>
            </a:r>
          </a:p>
        </p:txBody>
      </p:sp>
      <p:sp>
        <p:nvSpPr>
          <p:cNvPr id="2" name="Titel 1">
            <a:extLst>
              <a:ext uri="{FF2B5EF4-FFF2-40B4-BE49-F238E27FC236}">
                <a16:creationId xmlns:a16="http://schemas.microsoft.com/office/drawing/2014/main" id="{74EAEF29-2880-42C9-91FC-0547F82AC03D}"/>
              </a:ext>
            </a:extLst>
          </p:cNvPr>
          <p:cNvSpPr>
            <a:spLocks noGrp="1"/>
          </p:cNvSpPr>
          <p:nvPr>
            <p:ph type="title" hasCustomPrompt="1"/>
          </p:nvPr>
        </p:nvSpPr>
        <p:spPr>
          <a:xfrm>
            <a:off x="253383" y="359163"/>
            <a:ext cx="3569317" cy="307777"/>
          </a:xfrm>
        </p:spPr>
        <p:txBody>
          <a:bodyPr wrap="square"/>
          <a:lstStyle>
            <a:lvl1pPr>
              <a:defRPr sz="2000" b="1" cap="all" baseline="0">
                <a:solidFill>
                  <a:schemeClr val="bg1">
                    <a:alpha val="80000"/>
                  </a:schemeClr>
                </a:solidFill>
              </a:defRPr>
            </a:lvl1pPr>
          </a:lstStyle>
          <a:p>
            <a:r>
              <a:rPr lang="en-US" noProof="0"/>
              <a:t>Text</a:t>
            </a:r>
          </a:p>
        </p:txBody>
      </p:sp>
      <p:sp>
        <p:nvSpPr>
          <p:cNvPr id="26" name="Bildplatzhalter 8">
            <a:extLst>
              <a:ext uri="{FF2B5EF4-FFF2-40B4-BE49-F238E27FC236}">
                <a16:creationId xmlns:a16="http://schemas.microsoft.com/office/drawing/2014/main" id="{C7AF608F-1EBA-492C-8CCE-FAB8E8817071}"/>
              </a:ext>
            </a:extLst>
          </p:cNvPr>
          <p:cNvSpPr>
            <a:spLocks noGrp="1"/>
          </p:cNvSpPr>
          <p:nvPr>
            <p:ph type="pic" sz="quarter" idx="14"/>
          </p:nvPr>
        </p:nvSpPr>
        <p:spPr>
          <a:xfrm>
            <a:off x="4152108" y="126382"/>
            <a:ext cx="3887787" cy="3240088"/>
          </a:xfrm>
          <a:solidFill>
            <a:schemeClr val="accent4"/>
          </a:solidFill>
        </p:spPr>
        <p:txBody>
          <a:bodyPr/>
          <a:lstStyle>
            <a:lvl1pPr marL="0" indent="0">
              <a:buNone/>
              <a:defRPr/>
            </a:lvl1pPr>
          </a:lstStyle>
          <a:p>
            <a:r>
              <a:rPr lang="en-US" noProof="0"/>
              <a:t>Bild durch Klicken auf Symbol hinzufügen</a:t>
            </a:r>
          </a:p>
        </p:txBody>
      </p:sp>
      <p:sp>
        <p:nvSpPr>
          <p:cNvPr id="31" name="Bildplatzhalter 8">
            <a:extLst>
              <a:ext uri="{FF2B5EF4-FFF2-40B4-BE49-F238E27FC236}">
                <a16:creationId xmlns:a16="http://schemas.microsoft.com/office/drawing/2014/main" id="{E2E5CE78-E51B-4E8C-9F3E-64662589F097}"/>
              </a:ext>
            </a:extLst>
          </p:cNvPr>
          <p:cNvSpPr>
            <a:spLocks noGrp="1"/>
          </p:cNvSpPr>
          <p:nvPr>
            <p:ph type="pic" sz="quarter" idx="15"/>
          </p:nvPr>
        </p:nvSpPr>
        <p:spPr>
          <a:xfrm>
            <a:off x="8177832" y="126382"/>
            <a:ext cx="3887787" cy="3240088"/>
          </a:xfrm>
          <a:solidFill>
            <a:schemeClr val="accent3"/>
          </a:solidFill>
        </p:spPr>
        <p:txBody>
          <a:bodyPr/>
          <a:lstStyle>
            <a:lvl1pPr marL="0" indent="0">
              <a:buNone/>
              <a:defRPr/>
            </a:lvl1pPr>
          </a:lstStyle>
          <a:p>
            <a:r>
              <a:rPr lang="en-US" noProof="0"/>
              <a:t>Bild durch Klicken auf Symbol hinzufügen</a:t>
            </a:r>
          </a:p>
        </p:txBody>
      </p:sp>
      <p:sp>
        <p:nvSpPr>
          <p:cNvPr id="34" name="Bildplatzhalter 8">
            <a:extLst>
              <a:ext uri="{FF2B5EF4-FFF2-40B4-BE49-F238E27FC236}">
                <a16:creationId xmlns:a16="http://schemas.microsoft.com/office/drawing/2014/main" id="{634DCBBB-11A2-40A2-9233-1E1C9C03A1EE}"/>
              </a:ext>
            </a:extLst>
          </p:cNvPr>
          <p:cNvSpPr>
            <a:spLocks noGrp="1"/>
          </p:cNvSpPr>
          <p:nvPr>
            <p:ph type="pic" sz="quarter" idx="16"/>
          </p:nvPr>
        </p:nvSpPr>
        <p:spPr>
          <a:xfrm>
            <a:off x="126383" y="3491530"/>
            <a:ext cx="3887787" cy="3240088"/>
          </a:xfrm>
          <a:solidFill>
            <a:schemeClr val="tx1"/>
          </a:solidFill>
        </p:spPr>
        <p:txBody>
          <a:bodyPr/>
          <a:lstStyle>
            <a:lvl1pPr marL="0" indent="0">
              <a:buNone/>
              <a:defRPr/>
            </a:lvl1pPr>
          </a:lstStyle>
          <a:p>
            <a:r>
              <a:rPr lang="en-US" noProof="0"/>
              <a:t>Bild durch Klicken auf Symbol hinzufügen</a:t>
            </a:r>
          </a:p>
        </p:txBody>
      </p:sp>
      <p:sp>
        <p:nvSpPr>
          <p:cNvPr id="38" name="Bildplatzhalter 8">
            <a:extLst>
              <a:ext uri="{FF2B5EF4-FFF2-40B4-BE49-F238E27FC236}">
                <a16:creationId xmlns:a16="http://schemas.microsoft.com/office/drawing/2014/main" id="{9C729EDD-5A87-42DC-A222-1A7830B2BBD3}"/>
              </a:ext>
            </a:extLst>
          </p:cNvPr>
          <p:cNvSpPr>
            <a:spLocks noGrp="1"/>
          </p:cNvSpPr>
          <p:nvPr>
            <p:ph type="pic" sz="quarter" idx="17"/>
          </p:nvPr>
        </p:nvSpPr>
        <p:spPr>
          <a:xfrm>
            <a:off x="4152108" y="3491530"/>
            <a:ext cx="3887787" cy="3240088"/>
          </a:xfrm>
          <a:solidFill>
            <a:schemeClr val="accent2"/>
          </a:solidFill>
        </p:spPr>
        <p:txBody>
          <a:bodyPr/>
          <a:lstStyle>
            <a:lvl1pPr marL="0" indent="0">
              <a:buNone/>
              <a:defRPr/>
            </a:lvl1pPr>
          </a:lstStyle>
          <a:p>
            <a:r>
              <a:rPr lang="en-US" noProof="0"/>
              <a:t>Bild durch Klicken auf Symbol hinzufügen</a:t>
            </a:r>
          </a:p>
        </p:txBody>
      </p:sp>
      <p:sp>
        <p:nvSpPr>
          <p:cNvPr id="12" name="Textplatzhalter 11">
            <a:extLst>
              <a:ext uri="{FF2B5EF4-FFF2-40B4-BE49-F238E27FC236}">
                <a16:creationId xmlns:a16="http://schemas.microsoft.com/office/drawing/2014/main" id="{8F39716F-901B-4C80-83AB-A55F242776C4}"/>
              </a:ext>
            </a:extLst>
          </p:cNvPr>
          <p:cNvSpPr>
            <a:spLocks noGrp="1"/>
          </p:cNvSpPr>
          <p:nvPr>
            <p:ph type="body" sz="quarter" idx="19" hasCustomPrompt="1"/>
          </p:nvPr>
        </p:nvSpPr>
        <p:spPr>
          <a:xfrm>
            <a:off x="4274895" y="359163"/>
            <a:ext cx="3582482" cy="307777"/>
          </a:xfrm>
        </p:spPr>
        <p:txBody>
          <a:bodyPr vert="horz" wrap="square" lIns="0" tIns="0" rIns="0" bIns="0" rtlCol="0" anchor="t">
            <a:spAutoFit/>
          </a:bodyPr>
          <a:lstStyle>
            <a:lvl1pPr marL="0" indent="0">
              <a:buNone/>
              <a:defRPr lang="de-DE" sz="2000" b="1" cap="all" baseline="0" smtClean="0">
                <a:solidFill>
                  <a:schemeClr val="bg1">
                    <a:alpha val="80000"/>
                  </a:schemeClr>
                </a:solidFill>
                <a:latin typeface="+mj-lt"/>
                <a:ea typeface="+mj-ea"/>
                <a:cs typeface="+mj-cs"/>
              </a:defRPr>
            </a:lvl1pPr>
            <a:lvl2pPr>
              <a:defRPr lang="de-DE" smtClean="0"/>
            </a:lvl2pPr>
            <a:lvl3pPr>
              <a:defRPr lang="de-DE" smtClean="0"/>
            </a:lvl3pPr>
            <a:lvl4pPr>
              <a:defRPr lang="de-DE" smtClean="0"/>
            </a:lvl4pPr>
            <a:lvl5pPr>
              <a:defRPr lang="de-DE"/>
            </a:lvl5pPr>
          </a:lstStyle>
          <a:p>
            <a:pPr marL="342900" lvl="0" indent="-342900">
              <a:lnSpc>
                <a:spcPct val="100000"/>
              </a:lnSpc>
              <a:spcBef>
                <a:spcPct val="0"/>
              </a:spcBef>
            </a:pPr>
            <a:r>
              <a:rPr lang="en-US" noProof="0"/>
              <a:t>Text</a:t>
            </a:r>
          </a:p>
        </p:txBody>
      </p:sp>
      <p:sp>
        <p:nvSpPr>
          <p:cNvPr id="50" name="Textplatzhalter 11">
            <a:extLst>
              <a:ext uri="{FF2B5EF4-FFF2-40B4-BE49-F238E27FC236}">
                <a16:creationId xmlns:a16="http://schemas.microsoft.com/office/drawing/2014/main" id="{EB210199-B5CC-4286-8F86-509DA41EF3DC}"/>
              </a:ext>
            </a:extLst>
          </p:cNvPr>
          <p:cNvSpPr>
            <a:spLocks noGrp="1"/>
          </p:cNvSpPr>
          <p:nvPr>
            <p:ph type="body" sz="quarter" idx="20" hasCustomPrompt="1"/>
          </p:nvPr>
        </p:nvSpPr>
        <p:spPr>
          <a:xfrm>
            <a:off x="8304833" y="359163"/>
            <a:ext cx="3582482" cy="307777"/>
          </a:xfrm>
        </p:spPr>
        <p:txBody>
          <a:bodyPr vert="horz" wrap="square" lIns="0" tIns="0" rIns="0" bIns="0" rtlCol="0" anchor="t">
            <a:spAutoFit/>
          </a:bodyPr>
          <a:lstStyle>
            <a:lvl1pPr marL="0" indent="0">
              <a:buNone/>
              <a:defRPr lang="de-DE" sz="2000" b="1" cap="all" baseline="0" smtClean="0">
                <a:solidFill>
                  <a:schemeClr val="bg1">
                    <a:alpha val="80000"/>
                  </a:schemeClr>
                </a:solidFill>
                <a:latin typeface="+mj-lt"/>
                <a:ea typeface="+mj-ea"/>
                <a:cs typeface="+mj-cs"/>
              </a:defRPr>
            </a:lvl1pPr>
            <a:lvl2pPr>
              <a:defRPr lang="de-DE" smtClean="0"/>
            </a:lvl2pPr>
            <a:lvl3pPr>
              <a:defRPr lang="de-DE" smtClean="0"/>
            </a:lvl3pPr>
            <a:lvl4pPr>
              <a:defRPr lang="de-DE" smtClean="0"/>
            </a:lvl4pPr>
            <a:lvl5pPr>
              <a:defRPr lang="de-DE"/>
            </a:lvl5pPr>
          </a:lstStyle>
          <a:p>
            <a:pPr marL="342900" lvl="0" indent="-342900">
              <a:lnSpc>
                <a:spcPct val="100000"/>
              </a:lnSpc>
              <a:spcBef>
                <a:spcPct val="0"/>
              </a:spcBef>
            </a:pPr>
            <a:r>
              <a:rPr lang="en-US" noProof="0"/>
              <a:t>Text</a:t>
            </a:r>
          </a:p>
        </p:txBody>
      </p:sp>
      <p:sp>
        <p:nvSpPr>
          <p:cNvPr id="52" name="Textplatzhalter 11">
            <a:extLst>
              <a:ext uri="{FF2B5EF4-FFF2-40B4-BE49-F238E27FC236}">
                <a16:creationId xmlns:a16="http://schemas.microsoft.com/office/drawing/2014/main" id="{4BAE60D5-D4F3-4D8C-BE2E-69224B5B73B3}"/>
              </a:ext>
            </a:extLst>
          </p:cNvPr>
          <p:cNvSpPr>
            <a:spLocks noGrp="1"/>
          </p:cNvSpPr>
          <p:nvPr>
            <p:ph type="body" sz="quarter" idx="21" hasCustomPrompt="1"/>
          </p:nvPr>
        </p:nvSpPr>
        <p:spPr>
          <a:xfrm>
            <a:off x="4274895" y="3737363"/>
            <a:ext cx="3582482" cy="307777"/>
          </a:xfrm>
        </p:spPr>
        <p:txBody>
          <a:bodyPr vert="horz" wrap="square" lIns="0" tIns="0" rIns="0" bIns="0" rtlCol="0" anchor="t">
            <a:spAutoFit/>
          </a:bodyPr>
          <a:lstStyle>
            <a:lvl1pPr marL="0" indent="0">
              <a:buNone/>
              <a:defRPr lang="de-DE" sz="2000" b="1" cap="all" baseline="0" smtClean="0">
                <a:solidFill>
                  <a:schemeClr val="bg1">
                    <a:alpha val="80000"/>
                  </a:schemeClr>
                </a:solidFill>
                <a:latin typeface="+mj-lt"/>
                <a:ea typeface="+mj-ea"/>
                <a:cs typeface="+mj-cs"/>
              </a:defRPr>
            </a:lvl1pPr>
            <a:lvl2pPr>
              <a:defRPr lang="de-DE" smtClean="0"/>
            </a:lvl2pPr>
            <a:lvl3pPr>
              <a:defRPr lang="de-DE" smtClean="0"/>
            </a:lvl3pPr>
            <a:lvl4pPr>
              <a:defRPr lang="de-DE" smtClean="0"/>
            </a:lvl4pPr>
            <a:lvl5pPr>
              <a:defRPr lang="de-DE"/>
            </a:lvl5pPr>
          </a:lstStyle>
          <a:p>
            <a:pPr marL="342900" lvl="0" indent="-342900">
              <a:lnSpc>
                <a:spcPct val="100000"/>
              </a:lnSpc>
              <a:spcBef>
                <a:spcPct val="0"/>
              </a:spcBef>
            </a:pPr>
            <a:r>
              <a:rPr lang="en-US" noProof="0"/>
              <a:t>Text</a:t>
            </a:r>
          </a:p>
        </p:txBody>
      </p:sp>
      <p:sp>
        <p:nvSpPr>
          <p:cNvPr id="53" name="Textplatzhalter 11">
            <a:extLst>
              <a:ext uri="{FF2B5EF4-FFF2-40B4-BE49-F238E27FC236}">
                <a16:creationId xmlns:a16="http://schemas.microsoft.com/office/drawing/2014/main" id="{3AFE90EF-E4A6-4C6C-96B3-58EFDF4CB977}"/>
              </a:ext>
            </a:extLst>
          </p:cNvPr>
          <p:cNvSpPr>
            <a:spLocks noGrp="1"/>
          </p:cNvSpPr>
          <p:nvPr>
            <p:ph type="body" sz="quarter" idx="22" hasCustomPrompt="1"/>
          </p:nvPr>
        </p:nvSpPr>
        <p:spPr>
          <a:xfrm>
            <a:off x="8304833" y="3737363"/>
            <a:ext cx="3582482" cy="307777"/>
          </a:xfrm>
        </p:spPr>
        <p:txBody>
          <a:bodyPr vert="horz" wrap="square" lIns="0" tIns="0" rIns="0" bIns="0" rtlCol="0" anchor="t">
            <a:spAutoFit/>
          </a:bodyPr>
          <a:lstStyle>
            <a:lvl1pPr marL="0" indent="0">
              <a:buNone/>
              <a:defRPr lang="de-DE" sz="2000" b="1" cap="all" baseline="0" smtClean="0">
                <a:solidFill>
                  <a:schemeClr val="bg1">
                    <a:alpha val="80000"/>
                  </a:schemeClr>
                </a:solidFill>
                <a:latin typeface="+mj-lt"/>
                <a:ea typeface="+mj-ea"/>
                <a:cs typeface="+mj-cs"/>
              </a:defRPr>
            </a:lvl1pPr>
            <a:lvl2pPr>
              <a:defRPr lang="de-DE" smtClean="0"/>
            </a:lvl2pPr>
            <a:lvl3pPr>
              <a:defRPr lang="de-DE" smtClean="0"/>
            </a:lvl3pPr>
            <a:lvl4pPr>
              <a:defRPr lang="de-DE" smtClean="0"/>
            </a:lvl4pPr>
            <a:lvl5pPr>
              <a:defRPr lang="de-DE"/>
            </a:lvl5pPr>
          </a:lstStyle>
          <a:p>
            <a:pPr marL="342900" lvl="0" indent="-342900">
              <a:lnSpc>
                <a:spcPct val="100000"/>
              </a:lnSpc>
              <a:spcBef>
                <a:spcPct val="0"/>
              </a:spcBef>
            </a:pPr>
            <a:r>
              <a:rPr lang="en-US" noProof="0"/>
              <a:t>Text</a:t>
            </a:r>
          </a:p>
        </p:txBody>
      </p:sp>
      <p:sp>
        <p:nvSpPr>
          <p:cNvPr id="54" name="Textplatzhalter 11">
            <a:extLst>
              <a:ext uri="{FF2B5EF4-FFF2-40B4-BE49-F238E27FC236}">
                <a16:creationId xmlns:a16="http://schemas.microsoft.com/office/drawing/2014/main" id="{89D86DFD-DCF5-41C0-A27A-3C178D5BAD18}"/>
              </a:ext>
            </a:extLst>
          </p:cNvPr>
          <p:cNvSpPr>
            <a:spLocks noGrp="1"/>
          </p:cNvSpPr>
          <p:nvPr>
            <p:ph type="body" sz="quarter" idx="23" hasCustomPrompt="1"/>
          </p:nvPr>
        </p:nvSpPr>
        <p:spPr>
          <a:xfrm>
            <a:off x="253384" y="3737363"/>
            <a:ext cx="3582482" cy="307777"/>
          </a:xfrm>
        </p:spPr>
        <p:txBody>
          <a:bodyPr vert="horz" wrap="square" lIns="0" tIns="0" rIns="0" bIns="0" rtlCol="0" anchor="t">
            <a:spAutoFit/>
          </a:bodyPr>
          <a:lstStyle>
            <a:lvl1pPr marL="342900" indent="-342900">
              <a:buNone/>
              <a:defRPr lang="de-DE" sz="2000" b="1" cap="all" baseline="0" smtClean="0">
                <a:solidFill>
                  <a:schemeClr val="bg1">
                    <a:alpha val="80000"/>
                  </a:schemeClr>
                </a:solidFill>
                <a:latin typeface="+mj-lt"/>
                <a:ea typeface="+mj-ea"/>
                <a:cs typeface="+mj-cs"/>
              </a:defRPr>
            </a:lvl1pPr>
            <a:lvl2pPr>
              <a:defRPr lang="de-DE" smtClean="0"/>
            </a:lvl2pPr>
            <a:lvl3pPr>
              <a:defRPr lang="de-DE" smtClean="0"/>
            </a:lvl3pPr>
            <a:lvl4pPr>
              <a:defRPr lang="de-DE" smtClean="0"/>
            </a:lvl4pPr>
            <a:lvl5pPr>
              <a:defRPr lang="de-DE"/>
            </a:lvl5pPr>
          </a:lstStyle>
          <a:p>
            <a:pPr marL="342900" lvl="0" indent="-342900">
              <a:lnSpc>
                <a:spcPct val="100000"/>
              </a:lnSpc>
              <a:spcBef>
                <a:spcPct val="0"/>
              </a:spcBef>
            </a:pPr>
            <a:r>
              <a:rPr lang="en-US" noProof="0"/>
              <a:t>Text</a:t>
            </a:r>
          </a:p>
        </p:txBody>
      </p:sp>
    </p:spTree>
    <p:extLst>
      <p:ext uri="{BB962C8B-B14F-4D97-AF65-F5344CB8AC3E}">
        <p14:creationId xmlns:p14="http://schemas.microsoft.com/office/powerpoint/2010/main" val="86462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wischenseite klassisch">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14570931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2800" b="0" i="0" baseline="0" dirty="0">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74EAEF29-2880-42C9-91FC-0547F82AC03D}"/>
              </a:ext>
            </a:extLst>
          </p:cNvPr>
          <p:cNvSpPr>
            <a:spLocks noGrp="1"/>
          </p:cNvSpPr>
          <p:nvPr>
            <p:ph type="title" hasCustomPrompt="1"/>
          </p:nvPr>
        </p:nvSpPr>
        <p:spPr bwMode="gray">
          <a:xfrm>
            <a:off x="550863" y="3734512"/>
            <a:ext cx="7958137" cy="430887"/>
          </a:xfrm>
        </p:spPr>
        <p:txBody>
          <a:bodyPr wrap="square" anchor="ctr">
            <a:noAutofit/>
          </a:bodyPr>
          <a:lstStyle>
            <a:lvl1pPr marL="723900" indent="-723900">
              <a:defRPr sz="2800" b="0" cap="none" baseline="0">
                <a:solidFill>
                  <a:schemeClr val="tx2"/>
                </a:solidFill>
              </a:defRPr>
            </a:lvl1pPr>
          </a:lstStyle>
          <a:p>
            <a:pPr lvl="0"/>
            <a:r>
              <a:rPr lang="en-US" noProof="0"/>
              <a:t>01	Lorem ipsum dolor sit amet</a:t>
            </a:r>
          </a:p>
        </p:txBody>
      </p:sp>
      <p:sp>
        <p:nvSpPr>
          <p:cNvPr id="3" name="Datumsplatzhalter 2">
            <a:extLst>
              <a:ext uri="{FF2B5EF4-FFF2-40B4-BE49-F238E27FC236}">
                <a16:creationId xmlns:a16="http://schemas.microsoft.com/office/drawing/2014/main" id="{B7D4BBF1-C81B-4780-9B7A-38C0F56421D3}"/>
              </a:ext>
            </a:extLst>
          </p:cNvPr>
          <p:cNvSpPr>
            <a:spLocks noGrp="1"/>
          </p:cNvSpPr>
          <p:nvPr>
            <p:ph type="dt" sz="half" idx="10"/>
          </p:nvPr>
        </p:nvSpPr>
        <p:spPr bwMode="gray"/>
        <p:txBody>
          <a:bodyPr/>
          <a:lstStyle/>
          <a:p>
            <a:r>
              <a:rPr lang="de-DE" noProof="0"/>
              <a:t>25.08.2020</a:t>
            </a:r>
            <a:endParaRPr lang="en-US" noProof="0"/>
          </a:p>
        </p:txBody>
      </p:sp>
      <p:sp>
        <p:nvSpPr>
          <p:cNvPr id="4" name="Fußzeilenplatzhalter 3">
            <a:extLst>
              <a:ext uri="{FF2B5EF4-FFF2-40B4-BE49-F238E27FC236}">
                <a16:creationId xmlns:a16="http://schemas.microsoft.com/office/drawing/2014/main" id="{50867DA8-6683-4DD4-AB29-4ABF7D037E86}"/>
              </a:ext>
            </a:extLst>
          </p:cNvPr>
          <p:cNvSpPr>
            <a:spLocks noGrp="1"/>
          </p:cNvSpPr>
          <p:nvPr>
            <p:ph type="ftr" sz="quarter" idx="11"/>
          </p:nvPr>
        </p:nvSpPr>
        <p:spPr bwMode="gray">
          <a:xfrm>
            <a:off x="6439852" y="6533880"/>
            <a:ext cx="4735272" cy="138499"/>
          </a:xfrm>
        </p:spPr>
        <p:txBody>
          <a:bodyPr/>
          <a:lstStyle/>
          <a:p>
            <a:r>
              <a:rPr lang="en-US" noProof="0"/>
              <a:t>ECG Strategy 2021-2023  |  www.ecogood.org  |</a:t>
            </a:r>
          </a:p>
        </p:txBody>
      </p:sp>
      <p:sp>
        <p:nvSpPr>
          <p:cNvPr id="5" name="Foliennummernplatzhalter 4">
            <a:extLst>
              <a:ext uri="{FF2B5EF4-FFF2-40B4-BE49-F238E27FC236}">
                <a16:creationId xmlns:a16="http://schemas.microsoft.com/office/drawing/2014/main" id="{EBF4623D-D339-47A2-A9D8-654F61DCE966}"/>
              </a:ext>
            </a:extLst>
          </p:cNvPr>
          <p:cNvSpPr>
            <a:spLocks noGrp="1"/>
          </p:cNvSpPr>
          <p:nvPr>
            <p:ph type="sldNum" sz="quarter" idx="12"/>
          </p:nvPr>
        </p:nvSpPr>
        <p:spPr bwMode="gray"/>
        <p:txBody>
          <a:bodyPr/>
          <a:lstStyle/>
          <a:p>
            <a:fld id="{16A9DCB5-B3F8-4C5F-8A04-2839B3CDE4F1}" type="slidenum">
              <a:rPr lang="en-US" noProof="0" smtClean="0"/>
              <a:t>‹#›</a:t>
            </a:fld>
            <a:endParaRPr lang="en-US" noProof="0"/>
          </a:p>
        </p:txBody>
      </p:sp>
      <p:pic>
        <p:nvPicPr>
          <p:cNvPr id="27" name="Grafik 26" descr="Ein Bild, das Objekt, Uhr enthält.&#10;&#10;Automatisch generierte Beschreibung">
            <a:extLst>
              <a:ext uri="{FF2B5EF4-FFF2-40B4-BE49-F238E27FC236}">
                <a16:creationId xmlns:a16="http://schemas.microsoft.com/office/drawing/2014/main" id="{FF5A5637-A586-48EF-9F08-5A443C9CE27A}"/>
              </a:ext>
            </a:extLst>
          </p:cNvPr>
          <p:cNvPicPr>
            <a:picLocks noChangeAspect="1"/>
          </p:cNvPicPr>
          <p:nvPr userDrawn="1"/>
        </p:nvPicPr>
        <p:blipFill>
          <a:blip r:embed="rId6"/>
          <a:stretch>
            <a:fillRect/>
          </a:stretch>
        </p:blipFill>
        <p:spPr bwMode="gray">
          <a:xfrm>
            <a:off x="620924" y="5967317"/>
            <a:ext cx="626365" cy="1184150"/>
          </a:xfrm>
          <a:prstGeom prst="rect">
            <a:avLst/>
          </a:prstGeom>
        </p:spPr>
      </p:pic>
      <p:pic>
        <p:nvPicPr>
          <p:cNvPr id="28" name="Grafik 27" descr="Ein Bild, das Objekt, Ball, Schild, Baseball enthält.&#10;&#10;Automatisch generierte Beschreibung">
            <a:extLst>
              <a:ext uri="{FF2B5EF4-FFF2-40B4-BE49-F238E27FC236}">
                <a16:creationId xmlns:a16="http://schemas.microsoft.com/office/drawing/2014/main" id="{7B502089-ED22-4A32-9989-6E7D6D0C3105}"/>
              </a:ext>
            </a:extLst>
          </p:cNvPr>
          <p:cNvPicPr>
            <a:picLocks noChangeAspect="1"/>
          </p:cNvPicPr>
          <p:nvPr userDrawn="1"/>
        </p:nvPicPr>
        <p:blipFill>
          <a:blip r:embed="rId7"/>
          <a:stretch>
            <a:fillRect/>
          </a:stretch>
        </p:blipFill>
        <p:spPr bwMode="gray">
          <a:xfrm>
            <a:off x="1067440" y="5801954"/>
            <a:ext cx="900686" cy="964694"/>
          </a:xfrm>
          <a:prstGeom prst="rect">
            <a:avLst/>
          </a:prstGeom>
        </p:spPr>
      </p:pic>
      <p:pic>
        <p:nvPicPr>
          <p:cNvPr id="30" name="Grafik 29" descr="Ein Bild, das Objekt, Uhr enthält.&#10;&#10;Automatisch generierte Beschreibung">
            <a:extLst>
              <a:ext uri="{FF2B5EF4-FFF2-40B4-BE49-F238E27FC236}">
                <a16:creationId xmlns:a16="http://schemas.microsoft.com/office/drawing/2014/main" id="{19686E57-CA7C-444E-9C6B-F99D287A8DDD}"/>
              </a:ext>
            </a:extLst>
          </p:cNvPr>
          <p:cNvPicPr>
            <a:picLocks noChangeAspect="1"/>
          </p:cNvPicPr>
          <p:nvPr userDrawn="1"/>
        </p:nvPicPr>
        <p:blipFill>
          <a:blip r:embed="rId6"/>
          <a:stretch>
            <a:fillRect/>
          </a:stretch>
        </p:blipFill>
        <p:spPr bwMode="gray">
          <a:xfrm rot="18087032">
            <a:off x="305947" y="4413682"/>
            <a:ext cx="357417" cy="675700"/>
          </a:xfrm>
          <a:prstGeom prst="rect">
            <a:avLst/>
          </a:prstGeom>
        </p:spPr>
      </p:pic>
      <p:pic>
        <p:nvPicPr>
          <p:cNvPr id="32" name="Grafik 31" descr="Ein Bild, das Objekt, Uhr enthält.&#10;&#10;Automatisch generierte Beschreibung">
            <a:extLst>
              <a:ext uri="{FF2B5EF4-FFF2-40B4-BE49-F238E27FC236}">
                <a16:creationId xmlns:a16="http://schemas.microsoft.com/office/drawing/2014/main" id="{19961748-65FE-4964-A798-72FD1E7C65FD}"/>
              </a:ext>
            </a:extLst>
          </p:cNvPr>
          <p:cNvPicPr>
            <a:picLocks noChangeAspect="1"/>
          </p:cNvPicPr>
          <p:nvPr userDrawn="1"/>
        </p:nvPicPr>
        <p:blipFill>
          <a:blip r:embed="rId6"/>
          <a:stretch>
            <a:fillRect/>
          </a:stretch>
        </p:blipFill>
        <p:spPr bwMode="gray">
          <a:xfrm rot="2413892">
            <a:off x="3905231" y="5970507"/>
            <a:ext cx="383567" cy="725138"/>
          </a:xfrm>
          <a:prstGeom prst="rect">
            <a:avLst/>
          </a:prstGeom>
        </p:spPr>
      </p:pic>
      <p:pic>
        <p:nvPicPr>
          <p:cNvPr id="35" name="Grafik 34" descr="Ein Bild, das Objekt, Ball, Schild, Baseball enthält.&#10;&#10;Automatisch generierte Beschreibung">
            <a:extLst>
              <a:ext uri="{FF2B5EF4-FFF2-40B4-BE49-F238E27FC236}">
                <a16:creationId xmlns:a16="http://schemas.microsoft.com/office/drawing/2014/main" id="{DFDBA66B-40C9-4DCE-92E7-F73A5E0DEB0E}"/>
              </a:ext>
            </a:extLst>
          </p:cNvPr>
          <p:cNvPicPr>
            <a:picLocks noChangeAspect="1"/>
          </p:cNvPicPr>
          <p:nvPr userDrawn="1"/>
        </p:nvPicPr>
        <p:blipFill>
          <a:blip r:embed="rId7"/>
          <a:stretch>
            <a:fillRect/>
          </a:stretch>
        </p:blipFill>
        <p:spPr bwMode="gray">
          <a:xfrm rot="2878683">
            <a:off x="2256109" y="4414983"/>
            <a:ext cx="553535" cy="592872"/>
          </a:xfrm>
          <a:prstGeom prst="rect">
            <a:avLst/>
          </a:prstGeom>
        </p:spPr>
      </p:pic>
      <p:pic>
        <p:nvPicPr>
          <p:cNvPr id="37" name="Grafik 36" descr="Ein Bild, das Objekt, Ball, Schild, Baseball enthält.&#10;&#10;Automatisch generierte Beschreibung">
            <a:extLst>
              <a:ext uri="{FF2B5EF4-FFF2-40B4-BE49-F238E27FC236}">
                <a16:creationId xmlns:a16="http://schemas.microsoft.com/office/drawing/2014/main" id="{B2622807-8073-445E-BE00-21D1A539CE7D}"/>
              </a:ext>
            </a:extLst>
          </p:cNvPr>
          <p:cNvPicPr>
            <a:picLocks noChangeAspect="1"/>
          </p:cNvPicPr>
          <p:nvPr userDrawn="1"/>
        </p:nvPicPr>
        <p:blipFill>
          <a:blip r:embed="rId7"/>
          <a:stretch>
            <a:fillRect/>
          </a:stretch>
        </p:blipFill>
        <p:spPr bwMode="gray">
          <a:xfrm rot="20110060">
            <a:off x="1226847" y="5042695"/>
            <a:ext cx="553535" cy="592872"/>
          </a:xfrm>
          <a:prstGeom prst="rect">
            <a:avLst/>
          </a:prstGeom>
        </p:spPr>
      </p:pic>
      <p:pic>
        <p:nvPicPr>
          <p:cNvPr id="41" name="Grafik 40" descr="Ein Bild, das Objekt, Ball, Schild, Baseball enthält.&#10;&#10;Automatisch generierte Beschreibung">
            <a:extLst>
              <a:ext uri="{FF2B5EF4-FFF2-40B4-BE49-F238E27FC236}">
                <a16:creationId xmlns:a16="http://schemas.microsoft.com/office/drawing/2014/main" id="{72CD6802-42AE-4C51-BA4C-1A7AD6064BFB}"/>
              </a:ext>
            </a:extLst>
          </p:cNvPr>
          <p:cNvPicPr>
            <a:picLocks noChangeAspect="1"/>
          </p:cNvPicPr>
          <p:nvPr userDrawn="1"/>
        </p:nvPicPr>
        <p:blipFill>
          <a:blip r:embed="rId7"/>
          <a:stretch>
            <a:fillRect/>
          </a:stretch>
        </p:blipFill>
        <p:spPr bwMode="gray">
          <a:xfrm>
            <a:off x="1990230" y="2381808"/>
            <a:ext cx="760485" cy="814530"/>
          </a:xfrm>
          <a:prstGeom prst="rect">
            <a:avLst/>
          </a:prstGeom>
        </p:spPr>
      </p:pic>
      <p:pic>
        <p:nvPicPr>
          <p:cNvPr id="42" name="Grafik 41" descr="Ein Bild, das Objekt, Ball, Schild, Baseball enthält.&#10;&#10;Automatisch generierte Beschreibung">
            <a:extLst>
              <a:ext uri="{FF2B5EF4-FFF2-40B4-BE49-F238E27FC236}">
                <a16:creationId xmlns:a16="http://schemas.microsoft.com/office/drawing/2014/main" id="{473E8CE6-7FE8-4E68-B4AD-8412AD431670}"/>
              </a:ext>
            </a:extLst>
          </p:cNvPr>
          <p:cNvPicPr>
            <a:picLocks noChangeAspect="1"/>
          </p:cNvPicPr>
          <p:nvPr userDrawn="1"/>
        </p:nvPicPr>
        <p:blipFill>
          <a:blip r:embed="rId7"/>
          <a:stretch>
            <a:fillRect/>
          </a:stretch>
        </p:blipFill>
        <p:spPr bwMode="gray">
          <a:xfrm rot="16994660">
            <a:off x="-284634" y="5856397"/>
            <a:ext cx="712693" cy="763341"/>
          </a:xfrm>
          <a:prstGeom prst="rect">
            <a:avLst/>
          </a:prstGeom>
        </p:spPr>
      </p:pic>
      <p:pic>
        <p:nvPicPr>
          <p:cNvPr id="46" name="Grafik 45" descr="Ein Bild, das Objekt, Ball, Schild, Baseball enthält.&#10;&#10;Automatisch generierte Beschreibung">
            <a:extLst>
              <a:ext uri="{FF2B5EF4-FFF2-40B4-BE49-F238E27FC236}">
                <a16:creationId xmlns:a16="http://schemas.microsoft.com/office/drawing/2014/main" id="{86336296-BA56-4C1E-A373-91841D273814}"/>
              </a:ext>
            </a:extLst>
          </p:cNvPr>
          <p:cNvPicPr>
            <a:picLocks noChangeAspect="1"/>
          </p:cNvPicPr>
          <p:nvPr userDrawn="1"/>
        </p:nvPicPr>
        <p:blipFill>
          <a:blip r:embed="rId7"/>
          <a:stretch>
            <a:fillRect/>
          </a:stretch>
        </p:blipFill>
        <p:spPr bwMode="gray">
          <a:xfrm rot="2878683">
            <a:off x="2460274" y="5682834"/>
            <a:ext cx="553535" cy="592872"/>
          </a:xfrm>
          <a:prstGeom prst="rect">
            <a:avLst/>
          </a:prstGeom>
        </p:spPr>
      </p:pic>
      <p:pic>
        <p:nvPicPr>
          <p:cNvPr id="47" name="Grafik 46" descr="Ein Bild, das Objekt, Uhr enthält.&#10;&#10;Automatisch generierte Beschreibung">
            <a:extLst>
              <a:ext uri="{FF2B5EF4-FFF2-40B4-BE49-F238E27FC236}">
                <a16:creationId xmlns:a16="http://schemas.microsoft.com/office/drawing/2014/main" id="{778F8C5F-C2AC-4D0B-801A-22B4AA5FD353}"/>
              </a:ext>
            </a:extLst>
          </p:cNvPr>
          <p:cNvPicPr>
            <a:picLocks noChangeAspect="1"/>
          </p:cNvPicPr>
          <p:nvPr userDrawn="1"/>
        </p:nvPicPr>
        <p:blipFill>
          <a:blip r:embed="rId6"/>
          <a:stretch>
            <a:fillRect/>
          </a:stretch>
        </p:blipFill>
        <p:spPr bwMode="gray">
          <a:xfrm rot="18917423">
            <a:off x="671753" y="5050321"/>
            <a:ext cx="484919" cy="916744"/>
          </a:xfrm>
          <a:prstGeom prst="rect">
            <a:avLst/>
          </a:prstGeom>
        </p:spPr>
      </p:pic>
      <p:pic>
        <p:nvPicPr>
          <p:cNvPr id="48" name="Grafik 47" descr="Ein Bild, das Objekt, Uhr enthält.&#10;&#10;Automatisch generierte Beschreibung">
            <a:extLst>
              <a:ext uri="{FF2B5EF4-FFF2-40B4-BE49-F238E27FC236}">
                <a16:creationId xmlns:a16="http://schemas.microsoft.com/office/drawing/2014/main" id="{F94A7E31-2C7F-42F5-96F2-365692E6F65C}"/>
              </a:ext>
            </a:extLst>
          </p:cNvPr>
          <p:cNvPicPr>
            <a:picLocks noChangeAspect="1"/>
          </p:cNvPicPr>
          <p:nvPr userDrawn="1"/>
        </p:nvPicPr>
        <p:blipFill>
          <a:blip r:embed="rId6"/>
          <a:stretch>
            <a:fillRect/>
          </a:stretch>
        </p:blipFill>
        <p:spPr bwMode="gray">
          <a:xfrm rot="3176488">
            <a:off x="2026798" y="5086475"/>
            <a:ext cx="265480" cy="501893"/>
          </a:xfrm>
          <a:prstGeom prst="rect">
            <a:avLst/>
          </a:prstGeom>
        </p:spPr>
      </p:pic>
      <p:pic>
        <p:nvPicPr>
          <p:cNvPr id="49" name="Grafik 48" descr="Ein Bild, das Objekt, Uhr enthält.&#10;&#10;Automatisch generierte Beschreibung">
            <a:extLst>
              <a:ext uri="{FF2B5EF4-FFF2-40B4-BE49-F238E27FC236}">
                <a16:creationId xmlns:a16="http://schemas.microsoft.com/office/drawing/2014/main" id="{B34A579C-F7E4-4925-933D-4D141FD43961}"/>
              </a:ext>
            </a:extLst>
          </p:cNvPr>
          <p:cNvPicPr>
            <a:picLocks noChangeAspect="1"/>
          </p:cNvPicPr>
          <p:nvPr userDrawn="1"/>
        </p:nvPicPr>
        <p:blipFill>
          <a:blip r:embed="rId6"/>
          <a:stretch>
            <a:fillRect/>
          </a:stretch>
        </p:blipFill>
        <p:spPr bwMode="gray">
          <a:xfrm rot="19426172">
            <a:off x="2957561" y="5241925"/>
            <a:ext cx="317450" cy="600143"/>
          </a:xfrm>
          <a:prstGeom prst="rect">
            <a:avLst/>
          </a:prstGeom>
        </p:spPr>
      </p:pic>
    </p:spTree>
    <p:extLst>
      <p:ext uri="{BB962C8B-B14F-4D97-AF65-F5344CB8AC3E}">
        <p14:creationId xmlns:p14="http://schemas.microsoft.com/office/powerpoint/2010/main" val="2403386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Zwischenseite grü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14583566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69" name="Rechteck 68">
            <a:extLst>
              <a:ext uri="{FF2B5EF4-FFF2-40B4-BE49-F238E27FC236}">
                <a16:creationId xmlns:a16="http://schemas.microsoft.com/office/drawing/2014/main" id="{736DB7D4-FFCB-4AA3-880C-E8294D60C016}"/>
              </a:ext>
            </a:extLst>
          </p:cNvPr>
          <p:cNvSpPr/>
          <p:nvPr userDrawn="1"/>
        </p:nvSpPr>
        <p:spPr bwMode="white">
          <a:xfrm>
            <a:off x="126383" y="126382"/>
            <a:ext cx="11939236" cy="66052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el 1">
            <a:extLst>
              <a:ext uri="{FF2B5EF4-FFF2-40B4-BE49-F238E27FC236}">
                <a16:creationId xmlns:a16="http://schemas.microsoft.com/office/drawing/2014/main" id="{74EAEF29-2880-42C9-91FC-0547F82AC03D}"/>
              </a:ext>
            </a:extLst>
          </p:cNvPr>
          <p:cNvSpPr>
            <a:spLocks noGrp="1"/>
          </p:cNvSpPr>
          <p:nvPr>
            <p:ph type="title" hasCustomPrompt="1"/>
          </p:nvPr>
        </p:nvSpPr>
        <p:spPr bwMode="black">
          <a:xfrm>
            <a:off x="550863" y="1510651"/>
            <a:ext cx="7958137" cy="430887"/>
          </a:xfrm>
        </p:spPr>
        <p:txBody>
          <a:bodyPr wrap="square"/>
          <a:lstStyle>
            <a:lvl1pPr marL="0" indent="0">
              <a:spcBef>
                <a:spcPts val="0"/>
              </a:spcBef>
              <a:defRPr sz="2800" b="0" cap="none" baseline="0">
                <a:solidFill>
                  <a:schemeClr val="bg1"/>
                </a:solidFill>
              </a:defRPr>
            </a:lvl1pPr>
          </a:lstStyle>
          <a:p>
            <a:pPr lvl="0"/>
            <a:r>
              <a:rPr lang="en-US" noProof="0"/>
              <a:t>Kapiteltext</a:t>
            </a:r>
          </a:p>
        </p:txBody>
      </p:sp>
      <p:grpSp>
        <p:nvGrpSpPr>
          <p:cNvPr id="52" name="Gruppieren 51">
            <a:extLst>
              <a:ext uri="{FF2B5EF4-FFF2-40B4-BE49-F238E27FC236}">
                <a16:creationId xmlns:a16="http://schemas.microsoft.com/office/drawing/2014/main" id="{54A5EFBF-0354-4702-B834-3FC0017D3A8D}"/>
              </a:ext>
            </a:extLst>
          </p:cNvPr>
          <p:cNvGrpSpPr/>
          <p:nvPr userDrawn="1"/>
        </p:nvGrpSpPr>
        <p:grpSpPr bwMode="grayWhite">
          <a:xfrm rot="197831">
            <a:off x="-1193959" y="4008075"/>
            <a:ext cx="4267686" cy="3545540"/>
            <a:chOff x="4530479" y="-363690"/>
            <a:chExt cx="4274957" cy="3551581"/>
          </a:xfrm>
        </p:grpSpPr>
        <p:pic>
          <p:nvPicPr>
            <p:cNvPr id="53" name="Grafik 52" descr="Ein Bild, das Objekt, Uhr enthält.&#10;&#10;Automatisch generierte Beschreibung">
              <a:extLst>
                <a:ext uri="{FF2B5EF4-FFF2-40B4-BE49-F238E27FC236}">
                  <a16:creationId xmlns:a16="http://schemas.microsoft.com/office/drawing/2014/main" id="{0C39EF2C-B4B5-4298-9987-0D1449579A98}"/>
                </a:ext>
              </a:extLst>
            </p:cNvPr>
            <p:cNvPicPr>
              <a:picLocks noChangeAspect="1"/>
            </p:cNvPicPr>
            <p:nvPr userDrawn="1"/>
          </p:nvPicPr>
          <p:blipFill>
            <a:blip r:embed="rId6">
              <a:biLevel thresh="25000"/>
            </a:blip>
            <a:stretch>
              <a:fillRect/>
            </a:stretch>
          </p:blipFill>
          <p:spPr bwMode="grayWhite">
            <a:xfrm>
              <a:off x="5237600" y="2003741"/>
              <a:ext cx="626365" cy="1184150"/>
            </a:xfrm>
            <a:prstGeom prst="rect">
              <a:avLst/>
            </a:prstGeom>
          </p:spPr>
        </p:pic>
        <p:pic>
          <p:nvPicPr>
            <p:cNvPr id="54" name="Grafik 53" descr="Ein Bild, das Objekt, Ball, Schild, Baseball enthält.&#10;&#10;Automatisch generierte Beschreibung">
              <a:extLst>
                <a:ext uri="{FF2B5EF4-FFF2-40B4-BE49-F238E27FC236}">
                  <a16:creationId xmlns:a16="http://schemas.microsoft.com/office/drawing/2014/main" id="{1C9B8FD7-A9E5-44AB-B855-3DBB062E557B}"/>
                </a:ext>
              </a:extLst>
            </p:cNvPr>
            <p:cNvPicPr>
              <a:picLocks noChangeAspect="1"/>
            </p:cNvPicPr>
            <p:nvPr userDrawn="1"/>
          </p:nvPicPr>
          <p:blipFill>
            <a:blip r:embed="rId7">
              <a:biLevel thresh="25000"/>
            </a:blip>
            <a:stretch>
              <a:fillRect/>
            </a:stretch>
          </p:blipFill>
          <p:spPr bwMode="grayWhite">
            <a:xfrm>
              <a:off x="5778499" y="1803748"/>
              <a:ext cx="900686" cy="964694"/>
            </a:xfrm>
            <a:prstGeom prst="rect">
              <a:avLst/>
            </a:prstGeom>
          </p:spPr>
        </p:pic>
        <p:pic>
          <p:nvPicPr>
            <p:cNvPr id="55" name="Grafik 54" descr="Ein Bild, das Objekt, Uhr enthält.&#10;&#10;Automatisch generierte Beschreibung">
              <a:extLst>
                <a:ext uri="{FF2B5EF4-FFF2-40B4-BE49-F238E27FC236}">
                  <a16:creationId xmlns:a16="http://schemas.microsoft.com/office/drawing/2014/main" id="{71588F9E-5CF2-47DE-B55C-6BBC780D6F06}"/>
                </a:ext>
              </a:extLst>
            </p:cNvPr>
            <p:cNvPicPr>
              <a:picLocks noChangeAspect="1"/>
            </p:cNvPicPr>
            <p:nvPr userDrawn="1"/>
          </p:nvPicPr>
          <p:blipFill>
            <a:blip r:embed="rId6">
              <a:biLevel thresh="25000"/>
            </a:blip>
            <a:stretch>
              <a:fillRect/>
            </a:stretch>
          </p:blipFill>
          <p:spPr bwMode="grayWhite">
            <a:xfrm rot="19052274">
              <a:off x="5315119" y="1039670"/>
              <a:ext cx="482922" cy="912969"/>
            </a:xfrm>
            <a:prstGeom prst="rect">
              <a:avLst/>
            </a:prstGeom>
          </p:spPr>
        </p:pic>
        <p:pic>
          <p:nvPicPr>
            <p:cNvPr id="56" name="Grafik 55" descr="Ein Bild, das Objekt, Uhr enthält.&#10;&#10;Automatisch generierte Beschreibung">
              <a:extLst>
                <a:ext uri="{FF2B5EF4-FFF2-40B4-BE49-F238E27FC236}">
                  <a16:creationId xmlns:a16="http://schemas.microsoft.com/office/drawing/2014/main" id="{5E53833B-D73D-4CA9-92F1-8CE3A40A0DE5}"/>
                </a:ext>
              </a:extLst>
            </p:cNvPr>
            <p:cNvPicPr>
              <a:picLocks noChangeAspect="1"/>
            </p:cNvPicPr>
            <p:nvPr userDrawn="1"/>
          </p:nvPicPr>
          <p:blipFill>
            <a:blip r:embed="rId6">
              <a:biLevel thresh="25000"/>
            </a:blip>
            <a:stretch>
              <a:fillRect/>
            </a:stretch>
          </p:blipFill>
          <p:spPr bwMode="grayWhite">
            <a:xfrm rot="18087032">
              <a:off x="4891565" y="436973"/>
              <a:ext cx="357417" cy="675700"/>
            </a:xfrm>
            <a:prstGeom prst="rect">
              <a:avLst/>
            </a:prstGeom>
          </p:spPr>
        </p:pic>
        <p:pic>
          <p:nvPicPr>
            <p:cNvPr id="57" name="Grafik 56" descr="Ein Bild, das Objekt, Uhr enthält.&#10;&#10;Automatisch generierte Beschreibung">
              <a:extLst>
                <a:ext uri="{FF2B5EF4-FFF2-40B4-BE49-F238E27FC236}">
                  <a16:creationId xmlns:a16="http://schemas.microsoft.com/office/drawing/2014/main" id="{9F146B86-D891-4275-A596-08CCEB4058A1}"/>
                </a:ext>
              </a:extLst>
            </p:cNvPr>
            <p:cNvPicPr>
              <a:picLocks noChangeAspect="1"/>
            </p:cNvPicPr>
            <p:nvPr userDrawn="1"/>
          </p:nvPicPr>
          <p:blipFill>
            <a:blip r:embed="rId6">
              <a:biLevel thresh="25000"/>
            </a:blip>
            <a:stretch>
              <a:fillRect/>
            </a:stretch>
          </p:blipFill>
          <p:spPr bwMode="grayWhite">
            <a:xfrm rot="1481701">
              <a:off x="6058858" y="108845"/>
              <a:ext cx="427737" cy="808641"/>
            </a:xfrm>
            <a:prstGeom prst="rect">
              <a:avLst/>
            </a:prstGeom>
          </p:spPr>
        </p:pic>
        <p:pic>
          <p:nvPicPr>
            <p:cNvPr id="58" name="Grafik 57" descr="Ein Bild, das Objekt, Uhr enthält.&#10;&#10;Automatisch generierte Beschreibung">
              <a:extLst>
                <a:ext uri="{FF2B5EF4-FFF2-40B4-BE49-F238E27FC236}">
                  <a16:creationId xmlns:a16="http://schemas.microsoft.com/office/drawing/2014/main" id="{17481578-675A-4153-A0B4-45F6E5C820B5}"/>
                </a:ext>
              </a:extLst>
            </p:cNvPr>
            <p:cNvPicPr>
              <a:picLocks noChangeAspect="1"/>
            </p:cNvPicPr>
            <p:nvPr userDrawn="1"/>
          </p:nvPicPr>
          <p:blipFill>
            <a:blip r:embed="rId6">
              <a:biLevel thresh="25000"/>
            </a:blip>
            <a:stretch>
              <a:fillRect/>
            </a:stretch>
          </p:blipFill>
          <p:spPr bwMode="grayWhite">
            <a:xfrm rot="3826452">
              <a:off x="6566685" y="1049412"/>
              <a:ext cx="313883" cy="593399"/>
            </a:xfrm>
            <a:prstGeom prst="rect">
              <a:avLst/>
            </a:prstGeom>
          </p:spPr>
        </p:pic>
        <p:pic>
          <p:nvPicPr>
            <p:cNvPr id="59" name="Grafik 58" descr="Ein Bild, das Objekt, Uhr enthält.&#10;&#10;Automatisch generierte Beschreibung">
              <a:extLst>
                <a:ext uri="{FF2B5EF4-FFF2-40B4-BE49-F238E27FC236}">
                  <a16:creationId xmlns:a16="http://schemas.microsoft.com/office/drawing/2014/main" id="{A1BEC2FD-4175-43CC-8163-3EA1B7A46D95}"/>
                </a:ext>
              </a:extLst>
            </p:cNvPr>
            <p:cNvPicPr>
              <a:picLocks noChangeAspect="1"/>
            </p:cNvPicPr>
            <p:nvPr userDrawn="1"/>
          </p:nvPicPr>
          <p:blipFill>
            <a:blip r:embed="rId6">
              <a:biLevel thresh="25000"/>
            </a:blip>
            <a:stretch>
              <a:fillRect/>
            </a:stretch>
          </p:blipFill>
          <p:spPr bwMode="grayWhite">
            <a:xfrm rot="4727722">
              <a:off x="7501823" y="-63189"/>
              <a:ext cx="550425" cy="1040584"/>
            </a:xfrm>
            <a:prstGeom prst="rect">
              <a:avLst/>
            </a:prstGeom>
          </p:spPr>
        </p:pic>
        <p:pic>
          <p:nvPicPr>
            <p:cNvPr id="60" name="Grafik 59" descr="Ein Bild, das Objekt, Ball, Schild, Baseball enthält.&#10;&#10;Automatisch generierte Beschreibung">
              <a:extLst>
                <a:ext uri="{FF2B5EF4-FFF2-40B4-BE49-F238E27FC236}">
                  <a16:creationId xmlns:a16="http://schemas.microsoft.com/office/drawing/2014/main" id="{DB1A6007-5E76-427C-B82C-D3BA5D59277B}"/>
                </a:ext>
              </a:extLst>
            </p:cNvPr>
            <p:cNvPicPr>
              <a:picLocks noChangeAspect="1"/>
            </p:cNvPicPr>
            <p:nvPr userDrawn="1"/>
          </p:nvPicPr>
          <p:blipFill>
            <a:blip r:embed="rId7">
              <a:biLevel thresh="25000"/>
            </a:blip>
            <a:stretch>
              <a:fillRect/>
            </a:stretch>
          </p:blipFill>
          <p:spPr bwMode="grayWhite">
            <a:xfrm rot="20641665">
              <a:off x="5875111" y="1031633"/>
              <a:ext cx="644612" cy="690422"/>
            </a:xfrm>
            <a:prstGeom prst="rect">
              <a:avLst/>
            </a:prstGeom>
          </p:spPr>
        </p:pic>
        <p:pic>
          <p:nvPicPr>
            <p:cNvPr id="61" name="Grafik 60" descr="Ein Bild, das Objekt, Ball, Schild, Baseball enthält.&#10;&#10;Automatisch generierte Beschreibung">
              <a:extLst>
                <a:ext uri="{FF2B5EF4-FFF2-40B4-BE49-F238E27FC236}">
                  <a16:creationId xmlns:a16="http://schemas.microsoft.com/office/drawing/2014/main" id="{FC81D25D-1945-4624-AAA8-2E653AA61B5D}"/>
                </a:ext>
              </a:extLst>
            </p:cNvPr>
            <p:cNvPicPr>
              <a:picLocks noChangeAspect="1"/>
            </p:cNvPicPr>
            <p:nvPr userDrawn="1"/>
          </p:nvPicPr>
          <p:blipFill>
            <a:blip r:embed="rId7">
              <a:biLevel thresh="25000"/>
            </a:blip>
            <a:stretch>
              <a:fillRect/>
            </a:stretch>
          </p:blipFill>
          <p:spPr bwMode="grayWhite">
            <a:xfrm rot="2878683">
              <a:off x="7096983" y="648815"/>
              <a:ext cx="553535" cy="592872"/>
            </a:xfrm>
            <a:prstGeom prst="rect">
              <a:avLst/>
            </a:prstGeom>
          </p:spPr>
        </p:pic>
        <p:pic>
          <p:nvPicPr>
            <p:cNvPr id="62" name="Grafik 61" descr="Ein Bild, das Objekt, Ball, Schild, Baseball enthält.&#10;&#10;Automatisch generierte Beschreibung">
              <a:extLst>
                <a:ext uri="{FF2B5EF4-FFF2-40B4-BE49-F238E27FC236}">
                  <a16:creationId xmlns:a16="http://schemas.microsoft.com/office/drawing/2014/main" id="{A3B6032E-C736-43E2-9A08-7034ED4B35D8}"/>
                </a:ext>
              </a:extLst>
            </p:cNvPr>
            <p:cNvPicPr>
              <a:picLocks noChangeAspect="1"/>
            </p:cNvPicPr>
            <p:nvPr userDrawn="1"/>
          </p:nvPicPr>
          <p:blipFill>
            <a:blip r:embed="rId7">
              <a:biLevel thresh="25000"/>
            </a:blip>
            <a:stretch>
              <a:fillRect/>
            </a:stretch>
          </p:blipFill>
          <p:spPr bwMode="grayWhite">
            <a:xfrm rot="4639445">
              <a:off x="8232232" y="-211947"/>
              <a:ext cx="553535" cy="592872"/>
            </a:xfrm>
            <a:prstGeom prst="rect">
              <a:avLst/>
            </a:prstGeom>
          </p:spPr>
        </p:pic>
        <p:pic>
          <p:nvPicPr>
            <p:cNvPr id="63" name="Grafik 62" descr="Ein Bild, das Objekt, Ball, Schild, Baseball enthält.&#10;&#10;Automatisch generierte Beschreibung">
              <a:extLst>
                <a:ext uri="{FF2B5EF4-FFF2-40B4-BE49-F238E27FC236}">
                  <a16:creationId xmlns:a16="http://schemas.microsoft.com/office/drawing/2014/main" id="{E83F18F9-6D73-404A-B312-48E0D10DCEFA}"/>
                </a:ext>
              </a:extLst>
            </p:cNvPr>
            <p:cNvPicPr>
              <a:picLocks noChangeAspect="1"/>
            </p:cNvPicPr>
            <p:nvPr userDrawn="1"/>
          </p:nvPicPr>
          <p:blipFill>
            <a:blip r:embed="rId7">
              <a:biLevel thresh="25000"/>
            </a:blip>
            <a:stretch>
              <a:fillRect/>
            </a:stretch>
          </p:blipFill>
          <p:spPr bwMode="grayWhite">
            <a:xfrm rot="20110060">
              <a:off x="7281900" y="-353689"/>
              <a:ext cx="553535" cy="592872"/>
            </a:xfrm>
            <a:prstGeom prst="rect">
              <a:avLst/>
            </a:prstGeom>
          </p:spPr>
        </p:pic>
        <p:pic>
          <p:nvPicPr>
            <p:cNvPr id="64" name="Grafik 63" descr="Ein Bild, das Objekt, Ball, Schild, Baseball enthält.&#10;&#10;Automatisch generierte Beschreibung">
              <a:extLst>
                <a:ext uri="{FF2B5EF4-FFF2-40B4-BE49-F238E27FC236}">
                  <a16:creationId xmlns:a16="http://schemas.microsoft.com/office/drawing/2014/main" id="{3A7D3085-A248-4639-BD7F-CD477EC681DA}"/>
                </a:ext>
              </a:extLst>
            </p:cNvPr>
            <p:cNvPicPr>
              <a:picLocks noChangeAspect="1"/>
            </p:cNvPicPr>
            <p:nvPr userDrawn="1"/>
          </p:nvPicPr>
          <p:blipFill>
            <a:blip r:embed="rId7">
              <a:biLevel thresh="25000"/>
            </a:blip>
            <a:stretch>
              <a:fillRect/>
            </a:stretch>
          </p:blipFill>
          <p:spPr bwMode="grayWhite">
            <a:xfrm rot="3451917" flipH="1">
              <a:off x="5632729" y="-383358"/>
              <a:ext cx="553535" cy="592872"/>
            </a:xfrm>
            <a:prstGeom prst="rect">
              <a:avLst/>
            </a:prstGeom>
          </p:spPr>
        </p:pic>
        <p:pic>
          <p:nvPicPr>
            <p:cNvPr id="65" name="Grafik 64" descr="Ein Bild, das Objekt, Ball, Schild, Baseball enthält.&#10;&#10;Automatisch generierte Beschreibung">
              <a:extLst>
                <a:ext uri="{FF2B5EF4-FFF2-40B4-BE49-F238E27FC236}">
                  <a16:creationId xmlns:a16="http://schemas.microsoft.com/office/drawing/2014/main" id="{5A4F67A2-1F80-4F12-B8EB-B3AF45D69522}"/>
                </a:ext>
              </a:extLst>
            </p:cNvPr>
            <p:cNvPicPr>
              <a:picLocks noChangeAspect="1"/>
            </p:cNvPicPr>
            <p:nvPr userDrawn="1"/>
          </p:nvPicPr>
          <p:blipFill>
            <a:blip r:embed="rId7">
              <a:biLevel thresh="25000"/>
            </a:blip>
            <a:stretch>
              <a:fillRect/>
            </a:stretch>
          </p:blipFill>
          <p:spPr bwMode="grayWhite">
            <a:xfrm rot="17538370">
              <a:off x="4890417" y="-381785"/>
              <a:ext cx="553535" cy="592872"/>
            </a:xfrm>
            <a:prstGeom prst="rect">
              <a:avLst/>
            </a:prstGeom>
          </p:spPr>
        </p:pic>
        <p:pic>
          <p:nvPicPr>
            <p:cNvPr id="66" name="Grafik 65" descr="Ein Bild, das Objekt, Ball, Schild, Baseball enthält.&#10;&#10;Automatisch generierte Beschreibung">
              <a:extLst>
                <a:ext uri="{FF2B5EF4-FFF2-40B4-BE49-F238E27FC236}">
                  <a16:creationId xmlns:a16="http://schemas.microsoft.com/office/drawing/2014/main" id="{7C91B155-2CFF-4766-9A29-9AAD0EF8738D}"/>
                </a:ext>
              </a:extLst>
            </p:cNvPr>
            <p:cNvPicPr>
              <a:picLocks noChangeAspect="1"/>
            </p:cNvPicPr>
            <p:nvPr userDrawn="1"/>
          </p:nvPicPr>
          <p:blipFill>
            <a:blip r:embed="rId7">
              <a:biLevel thresh="25000"/>
            </a:blip>
            <a:stretch>
              <a:fillRect/>
            </a:stretch>
          </p:blipFill>
          <p:spPr bwMode="grayWhite">
            <a:xfrm rot="14019203">
              <a:off x="4541419" y="80197"/>
              <a:ext cx="307905" cy="329786"/>
            </a:xfrm>
            <a:prstGeom prst="rect">
              <a:avLst/>
            </a:prstGeom>
          </p:spPr>
        </p:pic>
        <p:pic>
          <p:nvPicPr>
            <p:cNvPr id="67" name="Grafik 66" descr="Ein Bild, das Objekt, Ball, Schild, Baseball enthält.&#10;&#10;Automatisch generierte Beschreibung">
              <a:extLst>
                <a:ext uri="{FF2B5EF4-FFF2-40B4-BE49-F238E27FC236}">
                  <a16:creationId xmlns:a16="http://schemas.microsoft.com/office/drawing/2014/main" id="{370234E3-A38D-41A5-A6C8-FF04B1B65DAC}"/>
                </a:ext>
              </a:extLst>
            </p:cNvPr>
            <p:cNvPicPr>
              <a:picLocks noChangeAspect="1"/>
            </p:cNvPicPr>
            <p:nvPr userDrawn="1"/>
          </p:nvPicPr>
          <p:blipFill>
            <a:blip r:embed="rId7">
              <a:biLevel thresh="25000"/>
            </a:blip>
            <a:stretch>
              <a:fillRect/>
            </a:stretch>
          </p:blipFill>
          <p:spPr bwMode="grayWhite">
            <a:xfrm>
              <a:off x="6459321" y="0"/>
              <a:ext cx="760485" cy="814530"/>
            </a:xfrm>
            <a:prstGeom prst="rect">
              <a:avLst/>
            </a:prstGeom>
          </p:spPr>
        </p:pic>
        <p:pic>
          <p:nvPicPr>
            <p:cNvPr id="68" name="Grafik 67" descr="Ein Bild, das Objekt, Ball, Schild, Baseball enthält.&#10;&#10;Automatisch generierte Beschreibung">
              <a:extLst>
                <a:ext uri="{FF2B5EF4-FFF2-40B4-BE49-F238E27FC236}">
                  <a16:creationId xmlns:a16="http://schemas.microsoft.com/office/drawing/2014/main" id="{09BFA5AE-B220-4D69-B506-103F9EFE6AFE}"/>
                </a:ext>
              </a:extLst>
            </p:cNvPr>
            <p:cNvPicPr>
              <a:picLocks noChangeAspect="1"/>
            </p:cNvPicPr>
            <p:nvPr userDrawn="1"/>
          </p:nvPicPr>
          <p:blipFill>
            <a:blip r:embed="rId7">
              <a:biLevel thresh="25000"/>
            </a:blip>
            <a:stretch>
              <a:fillRect/>
            </a:stretch>
          </p:blipFill>
          <p:spPr bwMode="grayWhite">
            <a:xfrm rot="16576415">
              <a:off x="5275653" y="384699"/>
              <a:ext cx="712693" cy="763341"/>
            </a:xfrm>
            <a:prstGeom prst="rect">
              <a:avLst/>
            </a:prstGeom>
          </p:spPr>
        </p:pic>
      </p:grpSp>
      <p:sp>
        <p:nvSpPr>
          <p:cNvPr id="9" name="Textplatzhalter 8">
            <a:extLst>
              <a:ext uri="{FF2B5EF4-FFF2-40B4-BE49-F238E27FC236}">
                <a16:creationId xmlns:a16="http://schemas.microsoft.com/office/drawing/2014/main" id="{EB34B000-249B-4AD9-9359-B37E57A522E2}"/>
              </a:ext>
            </a:extLst>
          </p:cNvPr>
          <p:cNvSpPr>
            <a:spLocks noGrp="1"/>
          </p:cNvSpPr>
          <p:nvPr>
            <p:ph type="body" sz="quarter" idx="10" hasCustomPrompt="1"/>
          </p:nvPr>
        </p:nvSpPr>
        <p:spPr bwMode="black">
          <a:xfrm>
            <a:off x="566119" y="1116951"/>
            <a:ext cx="458459" cy="218586"/>
          </a:xfrm>
        </p:spPr>
        <p:txBody>
          <a:bodyPr wrap="none">
            <a:spAutoFit/>
          </a:bodyPr>
          <a:lstStyle>
            <a:lvl1pPr marL="0" indent="0">
              <a:spcBef>
                <a:spcPts val="0"/>
              </a:spcBef>
              <a:buNone/>
              <a:defRPr sz="1400" b="1" cap="all" baseline="0">
                <a:solidFill>
                  <a:schemeClr val="bg1">
                    <a:alpha val="80000"/>
                  </a:schemeClr>
                </a:solidFill>
              </a:defRPr>
            </a:lvl1pPr>
          </a:lstStyle>
          <a:p>
            <a:pPr lvl="0"/>
            <a:r>
              <a:rPr lang="en-US" noProof="0"/>
              <a:t>TEXT</a:t>
            </a:r>
          </a:p>
        </p:txBody>
      </p:sp>
    </p:spTree>
    <p:extLst>
      <p:ext uri="{BB962C8B-B14F-4D97-AF65-F5344CB8AC3E}">
        <p14:creationId xmlns:p14="http://schemas.microsoft.com/office/powerpoint/2010/main" val="503138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Zwischenseite violett">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41892536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20" name="Rechteck 19">
            <a:extLst>
              <a:ext uri="{FF2B5EF4-FFF2-40B4-BE49-F238E27FC236}">
                <a16:creationId xmlns:a16="http://schemas.microsoft.com/office/drawing/2014/main" id="{7CD5D9C9-AA78-4C24-B476-383E840305CF}"/>
              </a:ext>
            </a:extLst>
          </p:cNvPr>
          <p:cNvSpPr/>
          <p:nvPr userDrawn="1"/>
        </p:nvSpPr>
        <p:spPr bwMode="white">
          <a:xfrm>
            <a:off x="126383" y="126382"/>
            <a:ext cx="11939236" cy="6605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el 1">
            <a:extLst>
              <a:ext uri="{FF2B5EF4-FFF2-40B4-BE49-F238E27FC236}">
                <a16:creationId xmlns:a16="http://schemas.microsoft.com/office/drawing/2014/main" id="{74EAEF29-2880-42C9-91FC-0547F82AC03D}"/>
              </a:ext>
            </a:extLst>
          </p:cNvPr>
          <p:cNvSpPr>
            <a:spLocks noGrp="1"/>
          </p:cNvSpPr>
          <p:nvPr>
            <p:ph type="title" hasCustomPrompt="1"/>
          </p:nvPr>
        </p:nvSpPr>
        <p:spPr bwMode="black">
          <a:xfrm>
            <a:off x="550863" y="1510651"/>
            <a:ext cx="7958137" cy="430887"/>
          </a:xfrm>
        </p:spPr>
        <p:txBody>
          <a:bodyPr wrap="square"/>
          <a:lstStyle>
            <a:lvl1pPr marL="0" indent="0">
              <a:spcBef>
                <a:spcPts val="0"/>
              </a:spcBef>
              <a:defRPr sz="2800" b="0" cap="none" baseline="0">
                <a:solidFill>
                  <a:schemeClr val="bg1"/>
                </a:solidFill>
              </a:defRPr>
            </a:lvl1pPr>
          </a:lstStyle>
          <a:p>
            <a:pPr lvl="0"/>
            <a:r>
              <a:rPr lang="en-US" noProof="0"/>
              <a:t>Kapiteltext</a:t>
            </a:r>
          </a:p>
        </p:txBody>
      </p:sp>
      <p:grpSp>
        <p:nvGrpSpPr>
          <p:cNvPr id="52" name="Gruppieren 51">
            <a:extLst>
              <a:ext uri="{FF2B5EF4-FFF2-40B4-BE49-F238E27FC236}">
                <a16:creationId xmlns:a16="http://schemas.microsoft.com/office/drawing/2014/main" id="{54A5EFBF-0354-4702-B834-3FC0017D3A8D}"/>
              </a:ext>
            </a:extLst>
          </p:cNvPr>
          <p:cNvGrpSpPr/>
          <p:nvPr userDrawn="1"/>
        </p:nvGrpSpPr>
        <p:grpSpPr>
          <a:xfrm rot="2159476">
            <a:off x="8014087" y="4234237"/>
            <a:ext cx="5450676" cy="4528354"/>
            <a:chOff x="4530479" y="-363690"/>
            <a:chExt cx="4274957" cy="3551581"/>
          </a:xfrm>
        </p:grpSpPr>
        <p:pic>
          <p:nvPicPr>
            <p:cNvPr id="53" name="Grafik 52" descr="Ein Bild, das Objekt, Uhr enthält.&#10;&#10;Automatisch generierte Beschreibung">
              <a:extLst>
                <a:ext uri="{FF2B5EF4-FFF2-40B4-BE49-F238E27FC236}">
                  <a16:creationId xmlns:a16="http://schemas.microsoft.com/office/drawing/2014/main" id="{0C39EF2C-B4B5-4298-9987-0D1449579A98}"/>
                </a:ext>
              </a:extLst>
            </p:cNvPr>
            <p:cNvPicPr>
              <a:picLocks noChangeAspect="1"/>
            </p:cNvPicPr>
            <p:nvPr userDrawn="1"/>
          </p:nvPicPr>
          <p:blipFill>
            <a:blip r:embed="rId6">
              <a:biLevel thresh="25000"/>
            </a:blip>
            <a:stretch>
              <a:fillRect/>
            </a:stretch>
          </p:blipFill>
          <p:spPr>
            <a:xfrm>
              <a:off x="5237600" y="2003741"/>
              <a:ext cx="626365" cy="1184150"/>
            </a:xfrm>
            <a:prstGeom prst="rect">
              <a:avLst/>
            </a:prstGeom>
          </p:spPr>
        </p:pic>
        <p:pic>
          <p:nvPicPr>
            <p:cNvPr id="54" name="Grafik 53" descr="Ein Bild, das Objekt, Ball, Schild, Baseball enthält.&#10;&#10;Automatisch generierte Beschreibung">
              <a:extLst>
                <a:ext uri="{FF2B5EF4-FFF2-40B4-BE49-F238E27FC236}">
                  <a16:creationId xmlns:a16="http://schemas.microsoft.com/office/drawing/2014/main" id="{1C9B8FD7-A9E5-44AB-B855-3DBB062E557B}"/>
                </a:ext>
              </a:extLst>
            </p:cNvPr>
            <p:cNvPicPr>
              <a:picLocks noChangeAspect="1"/>
            </p:cNvPicPr>
            <p:nvPr userDrawn="1"/>
          </p:nvPicPr>
          <p:blipFill>
            <a:blip r:embed="rId7">
              <a:biLevel thresh="25000"/>
            </a:blip>
            <a:stretch>
              <a:fillRect/>
            </a:stretch>
          </p:blipFill>
          <p:spPr>
            <a:xfrm>
              <a:off x="5778499" y="1803748"/>
              <a:ext cx="900686" cy="964694"/>
            </a:xfrm>
            <a:prstGeom prst="rect">
              <a:avLst/>
            </a:prstGeom>
          </p:spPr>
        </p:pic>
        <p:pic>
          <p:nvPicPr>
            <p:cNvPr id="55" name="Grafik 54" descr="Ein Bild, das Objekt, Uhr enthält.&#10;&#10;Automatisch generierte Beschreibung">
              <a:extLst>
                <a:ext uri="{FF2B5EF4-FFF2-40B4-BE49-F238E27FC236}">
                  <a16:creationId xmlns:a16="http://schemas.microsoft.com/office/drawing/2014/main" id="{71588F9E-5CF2-47DE-B55C-6BBC780D6F06}"/>
                </a:ext>
              </a:extLst>
            </p:cNvPr>
            <p:cNvPicPr>
              <a:picLocks noChangeAspect="1"/>
            </p:cNvPicPr>
            <p:nvPr userDrawn="1"/>
          </p:nvPicPr>
          <p:blipFill>
            <a:blip r:embed="rId6">
              <a:biLevel thresh="25000"/>
            </a:blip>
            <a:stretch>
              <a:fillRect/>
            </a:stretch>
          </p:blipFill>
          <p:spPr>
            <a:xfrm rot="19052274">
              <a:off x="5315119" y="1039670"/>
              <a:ext cx="482922" cy="912969"/>
            </a:xfrm>
            <a:prstGeom prst="rect">
              <a:avLst/>
            </a:prstGeom>
          </p:spPr>
        </p:pic>
        <p:pic>
          <p:nvPicPr>
            <p:cNvPr id="56" name="Grafik 55" descr="Ein Bild, das Objekt, Uhr enthält.&#10;&#10;Automatisch generierte Beschreibung">
              <a:extLst>
                <a:ext uri="{FF2B5EF4-FFF2-40B4-BE49-F238E27FC236}">
                  <a16:creationId xmlns:a16="http://schemas.microsoft.com/office/drawing/2014/main" id="{5E53833B-D73D-4CA9-92F1-8CE3A40A0DE5}"/>
                </a:ext>
              </a:extLst>
            </p:cNvPr>
            <p:cNvPicPr>
              <a:picLocks noChangeAspect="1"/>
            </p:cNvPicPr>
            <p:nvPr userDrawn="1"/>
          </p:nvPicPr>
          <p:blipFill>
            <a:blip r:embed="rId6">
              <a:biLevel thresh="25000"/>
            </a:blip>
            <a:stretch>
              <a:fillRect/>
            </a:stretch>
          </p:blipFill>
          <p:spPr>
            <a:xfrm rot="18087032">
              <a:off x="4891565" y="436973"/>
              <a:ext cx="357417" cy="675700"/>
            </a:xfrm>
            <a:prstGeom prst="rect">
              <a:avLst/>
            </a:prstGeom>
          </p:spPr>
        </p:pic>
        <p:pic>
          <p:nvPicPr>
            <p:cNvPr id="57" name="Grafik 56" descr="Ein Bild, das Objekt, Uhr enthält.&#10;&#10;Automatisch generierte Beschreibung">
              <a:extLst>
                <a:ext uri="{FF2B5EF4-FFF2-40B4-BE49-F238E27FC236}">
                  <a16:creationId xmlns:a16="http://schemas.microsoft.com/office/drawing/2014/main" id="{9F146B86-D891-4275-A596-08CCEB4058A1}"/>
                </a:ext>
              </a:extLst>
            </p:cNvPr>
            <p:cNvPicPr>
              <a:picLocks noChangeAspect="1"/>
            </p:cNvPicPr>
            <p:nvPr userDrawn="1"/>
          </p:nvPicPr>
          <p:blipFill>
            <a:blip r:embed="rId6">
              <a:biLevel thresh="25000"/>
            </a:blip>
            <a:stretch>
              <a:fillRect/>
            </a:stretch>
          </p:blipFill>
          <p:spPr>
            <a:xfrm rot="1481701">
              <a:off x="6058858" y="108845"/>
              <a:ext cx="427737" cy="808641"/>
            </a:xfrm>
            <a:prstGeom prst="rect">
              <a:avLst/>
            </a:prstGeom>
          </p:spPr>
        </p:pic>
        <p:pic>
          <p:nvPicPr>
            <p:cNvPr id="58" name="Grafik 57" descr="Ein Bild, das Objekt, Uhr enthält.&#10;&#10;Automatisch generierte Beschreibung">
              <a:extLst>
                <a:ext uri="{FF2B5EF4-FFF2-40B4-BE49-F238E27FC236}">
                  <a16:creationId xmlns:a16="http://schemas.microsoft.com/office/drawing/2014/main" id="{17481578-675A-4153-A0B4-45F6E5C820B5}"/>
                </a:ext>
              </a:extLst>
            </p:cNvPr>
            <p:cNvPicPr>
              <a:picLocks noChangeAspect="1"/>
            </p:cNvPicPr>
            <p:nvPr userDrawn="1"/>
          </p:nvPicPr>
          <p:blipFill>
            <a:blip r:embed="rId6">
              <a:biLevel thresh="25000"/>
            </a:blip>
            <a:stretch>
              <a:fillRect/>
            </a:stretch>
          </p:blipFill>
          <p:spPr>
            <a:xfrm rot="3826452">
              <a:off x="6566685" y="1049412"/>
              <a:ext cx="313883" cy="593399"/>
            </a:xfrm>
            <a:prstGeom prst="rect">
              <a:avLst/>
            </a:prstGeom>
          </p:spPr>
        </p:pic>
        <p:pic>
          <p:nvPicPr>
            <p:cNvPr id="59" name="Grafik 58" descr="Ein Bild, das Objekt, Uhr enthält.&#10;&#10;Automatisch generierte Beschreibung">
              <a:extLst>
                <a:ext uri="{FF2B5EF4-FFF2-40B4-BE49-F238E27FC236}">
                  <a16:creationId xmlns:a16="http://schemas.microsoft.com/office/drawing/2014/main" id="{A1BEC2FD-4175-43CC-8163-3EA1B7A46D95}"/>
                </a:ext>
              </a:extLst>
            </p:cNvPr>
            <p:cNvPicPr>
              <a:picLocks noChangeAspect="1"/>
            </p:cNvPicPr>
            <p:nvPr userDrawn="1"/>
          </p:nvPicPr>
          <p:blipFill>
            <a:blip r:embed="rId6">
              <a:biLevel thresh="25000"/>
            </a:blip>
            <a:stretch>
              <a:fillRect/>
            </a:stretch>
          </p:blipFill>
          <p:spPr>
            <a:xfrm rot="4727722">
              <a:off x="7501823" y="-63189"/>
              <a:ext cx="550425" cy="1040584"/>
            </a:xfrm>
            <a:prstGeom prst="rect">
              <a:avLst/>
            </a:prstGeom>
          </p:spPr>
        </p:pic>
        <p:pic>
          <p:nvPicPr>
            <p:cNvPr id="60" name="Grafik 59" descr="Ein Bild, das Objekt, Ball, Schild, Baseball enthält.&#10;&#10;Automatisch generierte Beschreibung">
              <a:extLst>
                <a:ext uri="{FF2B5EF4-FFF2-40B4-BE49-F238E27FC236}">
                  <a16:creationId xmlns:a16="http://schemas.microsoft.com/office/drawing/2014/main" id="{DB1A6007-5E76-427C-B82C-D3BA5D59277B}"/>
                </a:ext>
              </a:extLst>
            </p:cNvPr>
            <p:cNvPicPr>
              <a:picLocks noChangeAspect="1"/>
            </p:cNvPicPr>
            <p:nvPr userDrawn="1"/>
          </p:nvPicPr>
          <p:blipFill>
            <a:blip r:embed="rId7">
              <a:biLevel thresh="25000"/>
            </a:blip>
            <a:stretch>
              <a:fillRect/>
            </a:stretch>
          </p:blipFill>
          <p:spPr>
            <a:xfrm rot="20641665">
              <a:off x="5875111" y="1031633"/>
              <a:ext cx="644612" cy="690422"/>
            </a:xfrm>
            <a:prstGeom prst="rect">
              <a:avLst/>
            </a:prstGeom>
          </p:spPr>
        </p:pic>
        <p:pic>
          <p:nvPicPr>
            <p:cNvPr id="61" name="Grafik 60" descr="Ein Bild, das Objekt, Ball, Schild, Baseball enthält.&#10;&#10;Automatisch generierte Beschreibung">
              <a:extLst>
                <a:ext uri="{FF2B5EF4-FFF2-40B4-BE49-F238E27FC236}">
                  <a16:creationId xmlns:a16="http://schemas.microsoft.com/office/drawing/2014/main" id="{FC81D25D-1945-4624-AAA8-2E653AA61B5D}"/>
                </a:ext>
              </a:extLst>
            </p:cNvPr>
            <p:cNvPicPr>
              <a:picLocks noChangeAspect="1"/>
            </p:cNvPicPr>
            <p:nvPr userDrawn="1"/>
          </p:nvPicPr>
          <p:blipFill>
            <a:blip r:embed="rId7">
              <a:biLevel thresh="25000"/>
            </a:blip>
            <a:stretch>
              <a:fillRect/>
            </a:stretch>
          </p:blipFill>
          <p:spPr>
            <a:xfrm rot="2878683">
              <a:off x="7096983" y="648815"/>
              <a:ext cx="553535" cy="592872"/>
            </a:xfrm>
            <a:prstGeom prst="rect">
              <a:avLst/>
            </a:prstGeom>
          </p:spPr>
        </p:pic>
        <p:pic>
          <p:nvPicPr>
            <p:cNvPr id="62" name="Grafik 61" descr="Ein Bild, das Objekt, Ball, Schild, Baseball enthält.&#10;&#10;Automatisch generierte Beschreibung">
              <a:extLst>
                <a:ext uri="{FF2B5EF4-FFF2-40B4-BE49-F238E27FC236}">
                  <a16:creationId xmlns:a16="http://schemas.microsoft.com/office/drawing/2014/main" id="{A3B6032E-C736-43E2-9A08-7034ED4B35D8}"/>
                </a:ext>
              </a:extLst>
            </p:cNvPr>
            <p:cNvPicPr>
              <a:picLocks noChangeAspect="1"/>
            </p:cNvPicPr>
            <p:nvPr userDrawn="1"/>
          </p:nvPicPr>
          <p:blipFill>
            <a:blip r:embed="rId7">
              <a:biLevel thresh="25000"/>
            </a:blip>
            <a:stretch>
              <a:fillRect/>
            </a:stretch>
          </p:blipFill>
          <p:spPr>
            <a:xfrm rot="4639445">
              <a:off x="8232232" y="-211947"/>
              <a:ext cx="553535" cy="592872"/>
            </a:xfrm>
            <a:prstGeom prst="rect">
              <a:avLst/>
            </a:prstGeom>
          </p:spPr>
        </p:pic>
        <p:pic>
          <p:nvPicPr>
            <p:cNvPr id="63" name="Grafik 62" descr="Ein Bild, das Objekt, Ball, Schild, Baseball enthält.&#10;&#10;Automatisch generierte Beschreibung">
              <a:extLst>
                <a:ext uri="{FF2B5EF4-FFF2-40B4-BE49-F238E27FC236}">
                  <a16:creationId xmlns:a16="http://schemas.microsoft.com/office/drawing/2014/main" id="{E83F18F9-6D73-404A-B312-48E0D10DCEFA}"/>
                </a:ext>
              </a:extLst>
            </p:cNvPr>
            <p:cNvPicPr>
              <a:picLocks noChangeAspect="1"/>
            </p:cNvPicPr>
            <p:nvPr userDrawn="1"/>
          </p:nvPicPr>
          <p:blipFill>
            <a:blip r:embed="rId7">
              <a:biLevel thresh="25000"/>
            </a:blip>
            <a:stretch>
              <a:fillRect/>
            </a:stretch>
          </p:blipFill>
          <p:spPr>
            <a:xfrm rot="20110060">
              <a:off x="7281900" y="-353689"/>
              <a:ext cx="553535" cy="592872"/>
            </a:xfrm>
            <a:prstGeom prst="rect">
              <a:avLst/>
            </a:prstGeom>
          </p:spPr>
        </p:pic>
        <p:pic>
          <p:nvPicPr>
            <p:cNvPr id="64" name="Grafik 63" descr="Ein Bild, das Objekt, Ball, Schild, Baseball enthält.&#10;&#10;Automatisch generierte Beschreibung">
              <a:extLst>
                <a:ext uri="{FF2B5EF4-FFF2-40B4-BE49-F238E27FC236}">
                  <a16:creationId xmlns:a16="http://schemas.microsoft.com/office/drawing/2014/main" id="{3A7D3085-A248-4639-BD7F-CD477EC681DA}"/>
                </a:ext>
              </a:extLst>
            </p:cNvPr>
            <p:cNvPicPr>
              <a:picLocks noChangeAspect="1"/>
            </p:cNvPicPr>
            <p:nvPr userDrawn="1"/>
          </p:nvPicPr>
          <p:blipFill>
            <a:blip r:embed="rId7">
              <a:biLevel thresh="25000"/>
            </a:blip>
            <a:stretch>
              <a:fillRect/>
            </a:stretch>
          </p:blipFill>
          <p:spPr>
            <a:xfrm rot="3451917" flipH="1">
              <a:off x="5632729" y="-383358"/>
              <a:ext cx="553535" cy="592872"/>
            </a:xfrm>
            <a:prstGeom prst="rect">
              <a:avLst/>
            </a:prstGeom>
          </p:spPr>
        </p:pic>
        <p:pic>
          <p:nvPicPr>
            <p:cNvPr id="65" name="Grafik 64" descr="Ein Bild, das Objekt, Ball, Schild, Baseball enthält.&#10;&#10;Automatisch generierte Beschreibung">
              <a:extLst>
                <a:ext uri="{FF2B5EF4-FFF2-40B4-BE49-F238E27FC236}">
                  <a16:creationId xmlns:a16="http://schemas.microsoft.com/office/drawing/2014/main" id="{5A4F67A2-1F80-4F12-B8EB-B3AF45D69522}"/>
                </a:ext>
              </a:extLst>
            </p:cNvPr>
            <p:cNvPicPr>
              <a:picLocks noChangeAspect="1"/>
            </p:cNvPicPr>
            <p:nvPr userDrawn="1"/>
          </p:nvPicPr>
          <p:blipFill>
            <a:blip r:embed="rId7">
              <a:biLevel thresh="25000"/>
            </a:blip>
            <a:stretch>
              <a:fillRect/>
            </a:stretch>
          </p:blipFill>
          <p:spPr>
            <a:xfrm rot="17538370">
              <a:off x="4890417" y="-381785"/>
              <a:ext cx="553535" cy="592872"/>
            </a:xfrm>
            <a:prstGeom prst="rect">
              <a:avLst/>
            </a:prstGeom>
          </p:spPr>
        </p:pic>
        <p:pic>
          <p:nvPicPr>
            <p:cNvPr id="66" name="Grafik 65" descr="Ein Bild, das Objekt, Ball, Schild, Baseball enthält.&#10;&#10;Automatisch generierte Beschreibung">
              <a:extLst>
                <a:ext uri="{FF2B5EF4-FFF2-40B4-BE49-F238E27FC236}">
                  <a16:creationId xmlns:a16="http://schemas.microsoft.com/office/drawing/2014/main" id="{7C91B155-2CFF-4766-9A29-9AAD0EF8738D}"/>
                </a:ext>
              </a:extLst>
            </p:cNvPr>
            <p:cNvPicPr>
              <a:picLocks noChangeAspect="1"/>
            </p:cNvPicPr>
            <p:nvPr userDrawn="1"/>
          </p:nvPicPr>
          <p:blipFill>
            <a:blip r:embed="rId7">
              <a:biLevel thresh="25000"/>
            </a:blip>
            <a:stretch>
              <a:fillRect/>
            </a:stretch>
          </p:blipFill>
          <p:spPr>
            <a:xfrm rot="14019203">
              <a:off x="4541419" y="80197"/>
              <a:ext cx="307905" cy="329786"/>
            </a:xfrm>
            <a:prstGeom prst="rect">
              <a:avLst/>
            </a:prstGeom>
          </p:spPr>
        </p:pic>
        <p:pic>
          <p:nvPicPr>
            <p:cNvPr id="67" name="Grafik 66" descr="Ein Bild, das Objekt, Ball, Schild, Baseball enthält.&#10;&#10;Automatisch generierte Beschreibung">
              <a:extLst>
                <a:ext uri="{FF2B5EF4-FFF2-40B4-BE49-F238E27FC236}">
                  <a16:creationId xmlns:a16="http://schemas.microsoft.com/office/drawing/2014/main" id="{370234E3-A38D-41A5-A6C8-FF04B1B65DAC}"/>
                </a:ext>
              </a:extLst>
            </p:cNvPr>
            <p:cNvPicPr>
              <a:picLocks noChangeAspect="1"/>
            </p:cNvPicPr>
            <p:nvPr userDrawn="1"/>
          </p:nvPicPr>
          <p:blipFill>
            <a:blip r:embed="rId7">
              <a:biLevel thresh="25000"/>
            </a:blip>
            <a:stretch>
              <a:fillRect/>
            </a:stretch>
          </p:blipFill>
          <p:spPr>
            <a:xfrm>
              <a:off x="6459321" y="0"/>
              <a:ext cx="760485" cy="814530"/>
            </a:xfrm>
            <a:prstGeom prst="rect">
              <a:avLst/>
            </a:prstGeom>
          </p:spPr>
        </p:pic>
        <p:pic>
          <p:nvPicPr>
            <p:cNvPr id="68" name="Grafik 67" descr="Ein Bild, das Objekt, Ball, Schild, Baseball enthält.&#10;&#10;Automatisch generierte Beschreibung">
              <a:extLst>
                <a:ext uri="{FF2B5EF4-FFF2-40B4-BE49-F238E27FC236}">
                  <a16:creationId xmlns:a16="http://schemas.microsoft.com/office/drawing/2014/main" id="{09BFA5AE-B220-4D69-B506-103F9EFE6AFE}"/>
                </a:ext>
              </a:extLst>
            </p:cNvPr>
            <p:cNvPicPr>
              <a:picLocks noChangeAspect="1"/>
            </p:cNvPicPr>
            <p:nvPr userDrawn="1"/>
          </p:nvPicPr>
          <p:blipFill>
            <a:blip r:embed="rId7">
              <a:biLevel thresh="25000"/>
            </a:blip>
            <a:stretch>
              <a:fillRect/>
            </a:stretch>
          </p:blipFill>
          <p:spPr>
            <a:xfrm rot="16576415">
              <a:off x="5275653" y="384699"/>
              <a:ext cx="712693" cy="763341"/>
            </a:xfrm>
            <a:prstGeom prst="rect">
              <a:avLst/>
            </a:prstGeom>
          </p:spPr>
        </p:pic>
      </p:grpSp>
      <p:sp>
        <p:nvSpPr>
          <p:cNvPr id="9" name="Textplatzhalter 8">
            <a:extLst>
              <a:ext uri="{FF2B5EF4-FFF2-40B4-BE49-F238E27FC236}">
                <a16:creationId xmlns:a16="http://schemas.microsoft.com/office/drawing/2014/main" id="{EB34B000-249B-4AD9-9359-B37E57A522E2}"/>
              </a:ext>
            </a:extLst>
          </p:cNvPr>
          <p:cNvSpPr>
            <a:spLocks noGrp="1"/>
          </p:cNvSpPr>
          <p:nvPr>
            <p:ph type="body" sz="quarter" idx="10" hasCustomPrompt="1"/>
          </p:nvPr>
        </p:nvSpPr>
        <p:spPr bwMode="black">
          <a:xfrm>
            <a:off x="566119" y="1116951"/>
            <a:ext cx="458459" cy="218586"/>
          </a:xfrm>
        </p:spPr>
        <p:txBody>
          <a:bodyPr vert="horz" wrap="none" lIns="0" tIns="0" rIns="0" bIns="0" rtlCol="0">
            <a:spAutoFit/>
          </a:bodyPr>
          <a:lstStyle>
            <a:lvl1pPr marL="0" indent="0">
              <a:spcBef>
                <a:spcPts val="0"/>
              </a:spcBef>
              <a:buNone/>
              <a:defRPr lang="de-DE" sz="1400" b="1" cap="all" baseline="0" dirty="0">
                <a:solidFill>
                  <a:schemeClr val="bg1">
                    <a:alpha val="80000"/>
                  </a:schemeClr>
                </a:solidFill>
              </a:defRPr>
            </a:lvl1pPr>
          </a:lstStyle>
          <a:p>
            <a:pPr marL="270000" lvl="0" indent="-270000"/>
            <a:r>
              <a:rPr lang="en-US" noProof="0"/>
              <a:t>TEXT</a:t>
            </a:r>
          </a:p>
        </p:txBody>
      </p:sp>
    </p:spTree>
    <p:extLst>
      <p:ext uri="{BB962C8B-B14F-4D97-AF65-F5344CB8AC3E}">
        <p14:creationId xmlns:p14="http://schemas.microsoft.com/office/powerpoint/2010/main" val="1448263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Zwischenseite hellgrau">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22320964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69" name="Rechteck 68">
            <a:extLst>
              <a:ext uri="{FF2B5EF4-FFF2-40B4-BE49-F238E27FC236}">
                <a16:creationId xmlns:a16="http://schemas.microsoft.com/office/drawing/2014/main" id="{736DB7D4-FFCB-4AA3-880C-E8294D60C016}"/>
              </a:ext>
            </a:extLst>
          </p:cNvPr>
          <p:cNvSpPr/>
          <p:nvPr userDrawn="1"/>
        </p:nvSpPr>
        <p:spPr bwMode="white">
          <a:xfrm>
            <a:off x="126383" y="126382"/>
            <a:ext cx="11939236" cy="6605236"/>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noProof="0"/>
          </a:p>
        </p:txBody>
      </p:sp>
      <p:sp>
        <p:nvSpPr>
          <p:cNvPr id="2" name="Titel 1">
            <a:extLst>
              <a:ext uri="{FF2B5EF4-FFF2-40B4-BE49-F238E27FC236}">
                <a16:creationId xmlns:a16="http://schemas.microsoft.com/office/drawing/2014/main" id="{74EAEF29-2880-42C9-91FC-0547F82AC03D}"/>
              </a:ext>
            </a:extLst>
          </p:cNvPr>
          <p:cNvSpPr>
            <a:spLocks noGrp="1"/>
          </p:cNvSpPr>
          <p:nvPr>
            <p:ph type="title" hasCustomPrompt="1"/>
          </p:nvPr>
        </p:nvSpPr>
        <p:spPr bwMode="black">
          <a:xfrm>
            <a:off x="550863" y="1510651"/>
            <a:ext cx="7958137" cy="430887"/>
          </a:xfrm>
        </p:spPr>
        <p:txBody>
          <a:bodyPr wrap="square"/>
          <a:lstStyle>
            <a:lvl1pPr marL="0" indent="0">
              <a:spcBef>
                <a:spcPts val="0"/>
              </a:spcBef>
              <a:defRPr sz="2800" b="0" cap="none" baseline="0">
                <a:solidFill>
                  <a:schemeClr val="bg1"/>
                </a:solidFill>
              </a:defRPr>
            </a:lvl1pPr>
          </a:lstStyle>
          <a:p>
            <a:pPr lvl="0"/>
            <a:r>
              <a:rPr lang="en-US" noProof="0"/>
              <a:t>Kapiteltext</a:t>
            </a:r>
          </a:p>
        </p:txBody>
      </p:sp>
      <p:grpSp>
        <p:nvGrpSpPr>
          <p:cNvPr id="52" name="Gruppieren 51">
            <a:extLst>
              <a:ext uri="{FF2B5EF4-FFF2-40B4-BE49-F238E27FC236}">
                <a16:creationId xmlns:a16="http://schemas.microsoft.com/office/drawing/2014/main" id="{54A5EFBF-0354-4702-B834-3FC0017D3A8D}"/>
              </a:ext>
            </a:extLst>
          </p:cNvPr>
          <p:cNvGrpSpPr/>
          <p:nvPr userDrawn="1"/>
        </p:nvGrpSpPr>
        <p:grpSpPr bwMode="grayWhite">
          <a:xfrm rot="197831">
            <a:off x="-1193959" y="4008075"/>
            <a:ext cx="4267686" cy="3545540"/>
            <a:chOff x="4530479" y="-363690"/>
            <a:chExt cx="4274957" cy="3551581"/>
          </a:xfrm>
        </p:grpSpPr>
        <p:pic>
          <p:nvPicPr>
            <p:cNvPr id="53" name="Grafik 52" descr="Ein Bild, das Objekt, Uhr enthält.&#10;&#10;Automatisch generierte Beschreibung">
              <a:extLst>
                <a:ext uri="{FF2B5EF4-FFF2-40B4-BE49-F238E27FC236}">
                  <a16:creationId xmlns:a16="http://schemas.microsoft.com/office/drawing/2014/main" id="{0C39EF2C-B4B5-4298-9987-0D1449579A98}"/>
                </a:ext>
              </a:extLst>
            </p:cNvPr>
            <p:cNvPicPr>
              <a:picLocks noChangeAspect="1"/>
            </p:cNvPicPr>
            <p:nvPr userDrawn="1"/>
          </p:nvPicPr>
          <p:blipFill>
            <a:blip r:embed="rId6">
              <a:biLevel thresh="25000"/>
            </a:blip>
            <a:stretch>
              <a:fillRect/>
            </a:stretch>
          </p:blipFill>
          <p:spPr bwMode="grayWhite">
            <a:xfrm>
              <a:off x="5237600" y="2003741"/>
              <a:ext cx="626365" cy="1184150"/>
            </a:xfrm>
            <a:prstGeom prst="rect">
              <a:avLst/>
            </a:prstGeom>
          </p:spPr>
        </p:pic>
        <p:pic>
          <p:nvPicPr>
            <p:cNvPr id="54" name="Grafik 53" descr="Ein Bild, das Objekt, Ball, Schild, Baseball enthält.&#10;&#10;Automatisch generierte Beschreibung">
              <a:extLst>
                <a:ext uri="{FF2B5EF4-FFF2-40B4-BE49-F238E27FC236}">
                  <a16:creationId xmlns:a16="http://schemas.microsoft.com/office/drawing/2014/main" id="{1C9B8FD7-A9E5-44AB-B855-3DBB062E557B}"/>
                </a:ext>
              </a:extLst>
            </p:cNvPr>
            <p:cNvPicPr>
              <a:picLocks noChangeAspect="1"/>
            </p:cNvPicPr>
            <p:nvPr userDrawn="1"/>
          </p:nvPicPr>
          <p:blipFill>
            <a:blip r:embed="rId7">
              <a:biLevel thresh="25000"/>
            </a:blip>
            <a:stretch>
              <a:fillRect/>
            </a:stretch>
          </p:blipFill>
          <p:spPr bwMode="grayWhite">
            <a:xfrm>
              <a:off x="5778499" y="1803748"/>
              <a:ext cx="900686" cy="964694"/>
            </a:xfrm>
            <a:prstGeom prst="rect">
              <a:avLst/>
            </a:prstGeom>
          </p:spPr>
        </p:pic>
        <p:pic>
          <p:nvPicPr>
            <p:cNvPr id="55" name="Grafik 54" descr="Ein Bild, das Objekt, Uhr enthält.&#10;&#10;Automatisch generierte Beschreibung">
              <a:extLst>
                <a:ext uri="{FF2B5EF4-FFF2-40B4-BE49-F238E27FC236}">
                  <a16:creationId xmlns:a16="http://schemas.microsoft.com/office/drawing/2014/main" id="{71588F9E-5CF2-47DE-B55C-6BBC780D6F06}"/>
                </a:ext>
              </a:extLst>
            </p:cNvPr>
            <p:cNvPicPr>
              <a:picLocks noChangeAspect="1"/>
            </p:cNvPicPr>
            <p:nvPr userDrawn="1"/>
          </p:nvPicPr>
          <p:blipFill>
            <a:blip r:embed="rId6">
              <a:biLevel thresh="25000"/>
            </a:blip>
            <a:stretch>
              <a:fillRect/>
            </a:stretch>
          </p:blipFill>
          <p:spPr bwMode="grayWhite">
            <a:xfrm rot="19052274">
              <a:off x="5315119" y="1039670"/>
              <a:ext cx="482922" cy="912969"/>
            </a:xfrm>
            <a:prstGeom prst="rect">
              <a:avLst/>
            </a:prstGeom>
          </p:spPr>
        </p:pic>
        <p:pic>
          <p:nvPicPr>
            <p:cNvPr id="56" name="Grafik 55" descr="Ein Bild, das Objekt, Uhr enthält.&#10;&#10;Automatisch generierte Beschreibung">
              <a:extLst>
                <a:ext uri="{FF2B5EF4-FFF2-40B4-BE49-F238E27FC236}">
                  <a16:creationId xmlns:a16="http://schemas.microsoft.com/office/drawing/2014/main" id="{5E53833B-D73D-4CA9-92F1-8CE3A40A0DE5}"/>
                </a:ext>
              </a:extLst>
            </p:cNvPr>
            <p:cNvPicPr>
              <a:picLocks noChangeAspect="1"/>
            </p:cNvPicPr>
            <p:nvPr userDrawn="1"/>
          </p:nvPicPr>
          <p:blipFill>
            <a:blip r:embed="rId6">
              <a:biLevel thresh="25000"/>
            </a:blip>
            <a:stretch>
              <a:fillRect/>
            </a:stretch>
          </p:blipFill>
          <p:spPr bwMode="grayWhite">
            <a:xfrm rot="18087032">
              <a:off x="4891565" y="436973"/>
              <a:ext cx="357417" cy="675700"/>
            </a:xfrm>
            <a:prstGeom prst="rect">
              <a:avLst/>
            </a:prstGeom>
          </p:spPr>
        </p:pic>
        <p:pic>
          <p:nvPicPr>
            <p:cNvPr id="57" name="Grafik 56" descr="Ein Bild, das Objekt, Uhr enthält.&#10;&#10;Automatisch generierte Beschreibung">
              <a:extLst>
                <a:ext uri="{FF2B5EF4-FFF2-40B4-BE49-F238E27FC236}">
                  <a16:creationId xmlns:a16="http://schemas.microsoft.com/office/drawing/2014/main" id="{9F146B86-D891-4275-A596-08CCEB4058A1}"/>
                </a:ext>
              </a:extLst>
            </p:cNvPr>
            <p:cNvPicPr>
              <a:picLocks noChangeAspect="1"/>
            </p:cNvPicPr>
            <p:nvPr userDrawn="1"/>
          </p:nvPicPr>
          <p:blipFill>
            <a:blip r:embed="rId6">
              <a:biLevel thresh="25000"/>
            </a:blip>
            <a:stretch>
              <a:fillRect/>
            </a:stretch>
          </p:blipFill>
          <p:spPr bwMode="grayWhite">
            <a:xfrm rot="1481701">
              <a:off x="6058858" y="108845"/>
              <a:ext cx="427737" cy="808641"/>
            </a:xfrm>
            <a:prstGeom prst="rect">
              <a:avLst/>
            </a:prstGeom>
          </p:spPr>
        </p:pic>
        <p:pic>
          <p:nvPicPr>
            <p:cNvPr id="58" name="Grafik 57" descr="Ein Bild, das Objekt, Uhr enthält.&#10;&#10;Automatisch generierte Beschreibung">
              <a:extLst>
                <a:ext uri="{FF2B5EF4-FFF2-40B4-BE49-F238E27FC236}">
                  <a16:creationId xmlns:a16="http://schemas.microsoft.com/office/drawing/2014/main" id="{17481578-675A-4153-A0B4-45F6E5C820B5}"/>
                </a:ext>
              </a:extLst>
            </p:cNvPr>
            <p:cNvPicPr>
              <a:picLocks noChangeAspect="1"/>
            </p:cNvPicPr>
            <p:nvPr userDrawn="1"/>
          </p:nvPicPr>
          <p:blipFill>
            <a:blip r:embed="rId6">
              <a:biLevel thresh="25000"/>
            </a:blip>
            <a:stretch>
              <a:fillRect/>
            </a:stretch>
          </p:blipFill>
          <p:spPr bwMode="grayWhite">
            <a:xfrm rot="3826452">
              <a:off x="6566685" y="1049412"/>
              <a:ext cx="313883" cy="593399"/>
            </a:xfrm>
            <a:prstGeom prst="rect">
              <a:avLst/>
            </a:prstGeom>
          </p:spPr>
        </p:pic>
        <p:pic>
          <p:nvPicPr>
            <p:cNvPr id="59" name="Grafik 58" descr="Ein Bild, das Objekt, Uhr enthält.&#10;&#10;Automatisch generierte Beschreibung">
              <a:extLst>
                <a:ext uri="{FF2B5EF4-FFF2-40B4-BE49-F238E27FC236}">
                  <a16:creationId xmlns:a16="http://schemas.microsoft.com/office/drawing/2014/main" id="{A1BEC2FD-4175-43CC-8163-3EA1B7A46D95}"/>
                </a:ext>
              </a:extLst>
            </p:cNvPr>
            <p:cNvPicPr>
              <a:picLocks noChangeAspect="1"/>
            </p:cNvPicPr>
            <p:nvPr userDrawn="1"/>
          </p:nvPicPr>
          <p:blipFill>
            <a:blip r:embed="rId6">
              <a:biLevel thresh="25000"/>
            </a:blip>
            <a:stretch>
              <a:fillRect/>
            </a:stretch>
          </p:blipFill>
          <p:spPr bwMode="grayWhite">
            <a:xfrm rot="4727722">
              <a:off x="7501823" y="-63189"/>
              <a:ext cx="550425" cy="1040584"/>
            </a:xfrm>
            <a:prstGeom prst="rect">
              <a:avLst/>
            </a:prstGeom>
          </p:spPr>
        </p:pic>
        <p:pic>
          <p:nvPicPr>
            <p:cNvPr id="60" name="Grafik 59" descr="Ein Bild, das Objekt, Ball, Schild, Baseball enthält.&#10;&#10;Automatisch generierte Beschreibung">
              <a:extLst>
                <a:ext uri="{FF2B5EF4-FFF2-40B4-BE49-F238E27FC236}">
                  <a16:creationId xmlns:a16="http://schemas.microsoft.com/office/drawing/2014/main" id="{DB1A6007-5E76-427C-B82C-D3BA5D59277B}"/>
                </a:ext>
              </a:extLst>
            </p:cNvPr>
            <p:cNvPicPr>
              <a:picLocks noChangeAspect="1"/>
            </p:cNvPicPr>
            <p:nvPr userDrawn="1"/>
          </p:nvPicPr>
          <p:blipFill>
            <a:blip r:embed="rId7">
              <a:biLevel thresh="25000"/>
            </a:blip>
            <a:stretch>
              <a:fillRect/>
            </a:stretch>
          </p:blipFill>
          <p:spPr bwMode="grayWhite">
            <a:xfrm rot="20641665">
              <a:off x="5875111" y="1031633"/>
              <a:ext cx="644612" cy="690422"/>
            </a:xfrm>
            <a:prstGeom prst="rect">
              <a:avLst/>
            </a:prstGeom>
          </p:spPr>
        </p:pic>
        <p:pic>
          <p:nvPicPr>
            <p:cNvPr id="61" name="Grafik 60" descr="Ein Bild, das Objekt, Ball, Schild, Baseball enthält.&#10;&#10;Automatisch generierte Beschreibung">
              <a:extLst>
                <a:ext uri="{FF2B5EF4-FFF2-40B4-BE49-F238E27FC236}">
                  <a16:creationId xmlns:a16="http://schemas.microsoft.com/office/drawing/2014/main" id="{FC81D25D-1945-4624-AAA8-2E653AA61B5D}"/>
                </a:ext>
              </a:extLst>
            </p:cNvPr>
            <p:cNvPicPr>
              <a:picLocks noChangeAspect="1"/>
            </p:cNvPicPr>
            <p:nvPr userDrawn="1"/>
          </p:nvPicPr>
          <p:blipFill>
            <a:blip r:embed="rId7">
              <a:biLevel thresh="25000"/>
            </a:blip>
            <a:stretch>
              <a:fillRect/>
            </a:stretch>
          </p:blipFill>
          <p:spPr bwMode="grayWhite">
            <a:xfrm rot="2878683">
              <a:off x="7096983" y="648815"/>
              <a:ext cx="553535" cy="592872"/>
            </a:xfrm>
            <a:prstGeom prst="rect">
              <a:avLst/>
            </a:prstGeom>
          </p:spPr>
        </p:pic>
        <p:pic>
          <p:nvPicPr>
            <p:cNvPr id="62" name="Grafik 61" descr="Ein Bild, das Objekt, Ball, Schild, Baseball enthält.&#10;&#10;Automatisch generierte Beschreibung">
              <a:extLst>
                <a:ext uri="{FF2B5EF4-FFF2-40B4-BE49-F238E27FC236}">
                  <a16:creationId xmlns:a16="http://schemas.microsoft.com/office/drawing/2014/main" id="{A3B6032E-C736-43E2-9A08-7034ED4B35D8}"/>
                </a:ext>
              </a:extLst>
            </p:cNvPr>
            <p:cNvPicPr>
              <a:picLocks noChangeAspect="1"/>
            </p:cNvPicPr>
            <p:nvPr userDrawn="1"/>
          </p:nvPicPr>
          <p:blipFill>
            <a:blip r:embed="rId7">
              <a:biLevel thresh="25000"/>
            </a:blip>
            <a:stretch>
              <a:fillRect/>
            </a:stretch>
          </p:blipFill>
          <p:spPr bwMode="grayWhite">
            <a:xfrm rot="4639445">
              <a:off x="8232232" y="-211947"/>
              <a:ext cx="553535" cy="592872"/>
            </a:xfrm>
            <a:prstGeom prst="rect">
              <a:avLst/>
            </a:prstGeom>
          </p:spPr>
        </p:pic>
        <p:pic>
          <p:nvPicPr>
            <p:cNvPr id="63" name="Grafik 62" descr="Ein Bild, das Objekt, Ball, Schild, Baseball enthält.&#10;&#10;Automatisch generierte Beschreibung">
              <a:extLst>
                <a:ext uri="{FF2B5EF4-FFF2-40B4-BE49-F238E27FC236}">
                  <a16:creationId xmlns:a16="http://schemas.microsoft.com/office/drawing/2014/main" id="{E83F18F9-6D73-404A-B312-48E0D10DCEFA}"/>
                </a:ext>
              </a:extLst>
            </p:cNvPr>
            <p:cNvPicPr>
              <a:picLocks noChangeAspect="1"/>
            </p:cNvPicPr>
            <p:nvPr userDrawn="1"/>
          </p:nvPicPr>
          <p:blipFill>
            <a:blip r:embed="rId7">
              <a:biLevel thresh="25000"/>
            </a:blip>
            <a:stretch>
              <a:fillRect/>
            </a:stretch>
          </p:blipFill>
          <p:spPr bwMode="grayWhite">
            <a:xfrm rot="20110060">
              <a:off x="7281900" y="-353689"/>
              <a:ext cx="553535" cy="592872"/>
            </a:xfrm>
            <a:prstGeom prst="rect">
              <a:avLst/>
            </a:prstGeom>
          </p:spPr>
        </p:pic>
        <p:pic>
          <p:nvPicPr>
            <p:cNvPr id="64" name="Grafik 63" descr="Ein Bild, das Objekt, Ball, Schild, Baseball enthält.&#10;&#10;Automatisch generierte Beschreibung">
              <a:extLst>
                <a:ext uri="{FF2B5EF4-FFF2-40B4-BE49-F238E27FC236}">
                  <a16:creationId xmlns:a16="http://schemas.microsoft.com/office/drawing/2014/main" id="{3A7D3085-A248-4639-BD7F-CD477EC681DA}"/>
                </a:ext>
              </a:extLst>
            </p:cNvPr>
            <p:cNvPicPr>
              <a:picLocks noChangeAspect="1"/>
            </p:cNvPicPr>
            <p:nvPr userDrawn="1"/>
          </p:nvPicPr>
          <p:blipFill>
            <a:blip r:embed="rId7">
              <a:biLevel thresh="25000"/>
            </a:blip>
            <a:stretch>
              <a:fillRect/>
            </a:stretch>
          </p:blipFill>
          <p:spPr bwMode="grayWhite">
            <a:xfrm rot="3451917" flipH="1">
              <a:off x="5632729" y="-383358"/>
              <a:ext cx="553535" cy="592872"/>
            </a:xfrm>
            <a:prstGeom prst="rect">
              <a:avLst/>
            </a:prstGeom>
          </p:spPr>
        </p:pic>
        <p:pic>
          <p:nvPicPr>
            <p:cNvPr id="65" name="Grafik 64" descr="Ein Bild, das Objekt, Ball, Schild, Baseball enthält.&#10;&#10;Automatisch generierte Beschreibung">
              <a:extLst>
                <a:ext uri="{FF2B5EF4-FFF2-40B4-BE49-F238E27FC236}">
                  <a16:creationId xmlns:a16="http://schemas.microsoft.com/office/drawing/2014/main" id="{5A4F67A2-1F80-4F12-B8EB-B3AF45D69522}"/>
                </a:ext>
              </a:extLst>
            </p:cNvPr>
            <p:cNvPicPr>
              <a:picLocks noChangeAspect="1"/>
            </p:cNvPicPr>
            <p:nvPr userDrawn="1"/>
          </p:nvPicPr>
          <p:blipFill>
            <a:blip r:embed="rId7">
              <a:biLevel thresh="25000"/>
            </a:blip>
            <a:stretch>
              <a:fillRect/>
            </a:stretch>
          </p:blipFill>
          <p:spPr bwMode="grayWhite">
            <a:xfrm rot="17538370">
              <a:off x="4890417" y="-381785"/>
              <a:ext cx="553535" cy="592872"/>
            </a:xfrm>
            <a:prstGeom prst="rect">
              <a:avLst/>
            </a:prstGeom>
          </p:spPr>
        </p:pic>
        <p:pic>
          <p:nvPicPr>
            <p:cNvPr id="66" name="Grafik 65" descr="Ein Bild, das Objekt, Ball, Schild, Baseball enthält.&#10;&#10;Automatisch generierte Beschreibung">
              <a:extLst>
                <a:ext uri="{FF2B5EF4-FFF2-40B4-BE49-F238E27FC236}">
                  <a16:creationId xmlns:a16="http://schemas.microsoft.com/office/drawing/2014/main" id="{7C91B155-2CFF-4766-9A29-9AAD0EF8738D}"/>
                </a:ext>
              </a:extLst>
            </p:cNvPr>
            <p:cNvPicPr>
              <a:picLocks noChangeAspect="1"/>
            </p:cNvPicPr>
            <p:nvPr userDrawn="1"/>
          </p:nvPicPr>
          <p:blipFill>
            <a:blip r:embed="rId7">
              <a:biLevel thresh="25000"/>
            </a:blip>
            <a:stretch>
              <a:fillRect/>
            </a:stretch>
          </p:blipFill>
          <p:spPr bwMode="grayWhite">
            <a:xfrm rot="14019203">
              <a:off x="4541419" y="80197"/>
              <a:ext cx="307905" cy="329786"/>
            </a:xfrm>
            <a:prstGeom prst="rect">
              <a:avLst/>
            </a:prstGeom>
          </p:spPr>
        </p:pic>
        <p:pic>
          <p:nvPicPr>
            <p:cNvPr id="67" name="Grafik 66" descr="Ein Bild, das Objekt, Ball, Schild, Baseball enthält.&#10;&#10;Automatisch generierte Beschreibung">
              <a:extLst>
                <a:ext uri="{FF2B5EF4-FFF2-40B4-BE49-F238E27FC236}">
                  <a16:creationId xmlns:a16="http://schemas.microsoft.com/office/drawing/2014/main" id="{370234E3-A38D-41A5-A6C8-FF04B1B65DAC}"/>
                </a:ext>
              </a:extLst>
            </p:cNvPr>
            <p:cNvPicPr>
              <a:picLocks noChangeAspect="1"/>
            </p:cNvPicPr>
            <p:nvPr userDrawn="1"/>
          </p:nvPicPr>
          <p:blipFill>
            <a:blip r:embed="rId7">
              <a:biLevel thresh="25000"/>
            </a:blip>
            <a:stretch>
              <a:fillRect/>
            </a:stretch>
          </p:blipFill>
          <p:spPr bwMode="grayWhite">
            <a:xfrm>
              <a:off x="6459321" y="0"/>
              <a:ext cx="760485" cy="814530"/>
            </a:xfrm>
            <a:prstGeom prst="rect">
              <a:avLst/>
            </a:prstGeom>
          </p:spPr>
        </p:pic>
        <p:pic>
          <p:nvPicPr>
            <p:cNvPr id="68" name="Grafik 67" descr="Ein Bild, das Objekt, Ball, Schild, Baseball enthält.&#10;&#10;Automatisch generierte Beschreibung">
              <a:extLst>
                <a:ext uri="{FF2B5EF4-FFF2-40B4-BE49-F238E27FC236}">
                  <a16:creationId xmlns:a16="http://schemas.microsoft.com/office/drawing/2014/main" id="{09BFA5AE-B220-4D69-B506-103F9EFE6AFE}"/>
                </a:ext>
              </a:extLst>
            </p:cNvPr>
            <p:cNvPicPr>
              <a:picLocks noChangeAspect="1"/>
            </p:cNvPicPr>
            <p:nvPr userDrawn="1"/>
          </p:nvPicPr>
          <p:blipFill>
            <a:blip r:embed="rId7">
              <a:biLevel thresh="25000"/>
            </a:blip>
            <a:stretch>
              <a:fillRect/>
            </a:stretch>
          </p:blipFill>
          <p:spPr bwMode="grayWhite">
            <a:xfrm rot="16576415">
              <a:off x="5275653" y="384699"/>
              <a:ext cx="712693" cy="763341"/>
            </a:xfrm>
            <a:prstGeom prst="rect">
              <a:avLst/>
            </a:prstGeom>
          </p:spPr>
        </p:pic>
      </p:grpSp>
      <p:sp>
        <p:nvSpPr>
          <p:cNvPr id="9" name="Textplatzhalter 8">
            <a:extLst>
              <a:ext uri="{FF2B5EF4-FFF2-40B4-BE49-F238E27FC236}">
                <a16:creationId xmlns:a16="http://schemas.microsoft.com/office/drawing/2014/main" id="{EB34B000-249B-4AD9-9359-B37E57A522E2}"/>
              </a:ext>
            </a:extLst>
          </p:cNvPr>
          <p:cNvSpPr>
            <a:spLocks noGrp="1"/>
          </p:cNvSpPr>
          <p:nvPr>
            <p:ph type="body" sz="quarter" idx="10" hasCustomPrompt="1"/>
          </p:nvPr>
        </p:nvSpPr>
        <p:spPr bwMode="black">
          <a:xfrm>
            <a:off x="566119" y="1116951"/>
            <a:ext cx="458459" cy="218586"/>
          </a:xfrm>
        </p:spPr>
        <p:txBody>
          <a:bodyPr wrap="none">
            <a:spAutoFit/>
          </a:bodyPr>
          <a:lstStyle>
            <a:lvl1pPr marL="0" indent="0">
              <a:spcBef>
                <a:spcPts val="0"/>
              </a:spcBef>
              <a:buNone/>
              <a:defRPr sz="1400" b="1" cap="all" baseline="0">
                <a:solidFill>
                  <a:schemeClr val="bg1">
                    <a:alpha val="80000"/>
                  </a:schemeClr>
                </a:solidFill>
              </a:defRPr>
            </a:lvl1pPr>
          </a:lstStyle>
          <a:p>
            <a:pPr lvl="0"/>
            <a:r>
              <a:rPr lang="en-US" noProof="0"/>
              <a:t>TEXT</a:t>
            </a:r>
          </a:p>
        </p:txBody>
      </p:sp>
    </p:spTree>
    <p:extLst>
      <p:ext uri="{BB962C8B-B14F-4D97-AF65-F5344CB8AC3E}">
        <p14:creationId xmlns:p14="http://schemas.microsoft.com/office/powerpoint/2010/main" val="3216848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Zwischenseite dunkelgrau">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3FA5694-1B4C-45CB-B2EF-8A71E05C629F}"/>
              </a:ext>
            </a:extLst>
          </p:cNvPr>
          <p:cNvGraphicFramePr>
            <a:graphicFrameLocks noChangeAspect="1"/>
          </p:cNvGraphicFramePr>
          <p:nvPr userDrawn="1">
            <p:custDataLst>
              <p:tags r:id="rId1"/>
            </p:custDataLst>
            <p:extLst>
              <p:ext uri="{D42A27DB-BD31-4B8C-83A1-F6EECF244321}">
                <p14:modId xmlns:p14="http://schemas.microsoft.com/office/powerpoint/2010/main" val="21514187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289" imgH="290" progId="TCLayout.ActiveDocument.1">
                  <p:embed/>
                </p:oleObj>
              </mc:Choice>
              <mc:Fallback>
                <p:oleObj name="think-cell Folie" r:id="rId4" imgW="289" imgH="290" progId="TCLayout.ActiveDocument.1">
                  <p:embed/>
                  <p:pic>
                    <p:nvPicPr>
                      <p:cNvPr id="7" name="Objekt 6" hidden="1">
                        <a:extLst>
                          <a:ext uri="{FF2B5EF4-FFF2-40B4-BE49-F238E27FC236}">
                            <a16:creationId xmlns:a16="http://schemas.microsoft.com/office/drawing/2014/main" id="{F3FA5694-1B4C-45CB-B2EF-8A71E05C62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B40C882E-7C40-498D-859B-4ECF2D87EA06}"/>
              </a:ext>
            </a:extLst>
          </p:cNvPr>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3200" b="1" i="0" baseline="0" dirty="0">
              <a:latin typeface="Arial" panose="020B0604020202020204" pitchFamily="34" charset="0"/>
              <a:ea typeface="+mj-ea"/>
              <a:cs typeface="+mj-cs"/>
              <a:sym typeface="Arial" panose="020B0604020202020204" pitchFamily="34" charset="0"/>
            </a:endParaRPr>
          </a:p>
        </p:txBody>
      </p:sp>
      <p:sp>
        <p:nvSpPr>
          <p:cNvPr id="69" name="Rechteck 68">
            <a:extLst>
              <a:ext uri="{FF2B5EF4-FFF2-40B4-BE49-F238E27FC236}">
                <a16:creationId xmlns:a16="http://schemas.microsoft.com/office/drawing/2014/main" id="{736DB7D4-FFCB-4AA3-880C-E8294D60C016}"/>
              </a:ext>
            </a:extLst>
          </p:cNvPr>
          <p:cNvSpPr/>
          <p:nvPr userDrawn="1"/>
        </p:nvSpPr>
        <p:spPr bwMode="white">
          <a:xfrm>
            <a:off x="126383" y="126382"/>
            <a:ext cx="11939236" cy="6605236"/>
          </a:xfrm>
          <a:prstGeom prst="rect">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noProof="0"/>
          </a:p>
        </p:txBody>
      </p:sp>
      <p:sp>
        <p:nvSpPr>
          <p:cNvPr id="2" name="Titel 1">
            <a:extLst>
              <a:ext uri="{FF2B5EF4-FFF2-40B4-BE49-F238E27FC236}">
                <a16:creationId xmlns:a16="http://schemas.microsoft.com/office/drawing/2014/main" id="{74EAEF29-2880-42C9-91FC-0547F82AC03D}"/>
              </a:ext>
            </a:extLst>
          </p:cNvPr>
          <p:cNvSpPr>
            <a:spLocks noGrp="1"/>
          </p:cNvSpPr>
          <p:nvPr>
            <p:ph type="title" hasCustomPrompt="1"/>
          </p:nvPr>
        </p:nvSpPr>
        <p:spPr bwMode="black">
          <a:xfrm>
            <a:off x="550863" y="1510651"/>
            <a:ext cx="7958137" cy="430887"/>
          </a:xfrm>
        </p:spPr>
        <p:txBody>
          <a:bodyPr wrap="square"/>
          <a:lstStyle>
            <a:lvl1pPr marL="0" indent="0">
              <a:spcBef>
                <a:spcPts val="0"/>
              </a:spcBef>
              <a:defRPr sz="2800" b="0" cap="none" baseline="0">
                <a:solidFill>
                  <a:schemeClr val="bg1"/>
                </a:solidFill>
              </a:defRPr>
            </a:lvl1pPr>
          </a:lstStyle>
          <a:p>
            <a:pPr lvl="0"/>
            <a:r>
              <a:rPr lang="en-US" noProof="0"/>
              <a:t>Kapiteltext</a:t>
            </a:r>
          </a:p>
        </p:txBody>
      </p:sp>
      <p:grpSp>
        <p:nvGrpSpPr>
          <p:cNvPr id="52" name="Gruppieren 51">
            <a:extLst>
              <a:ext uri="{FF2B5EF4-FFF2-40B4-BE49-F238E27FC236}">
                <a16:creationId xmlns:a16="http://schemas.microsoft.com/office/drawing/2014/main" id="{54A5EFBF-0354-4702-B834-3FC0017D3A8D}"/>
              </a:ext>
            </a:extLst>
          </p:cNvPr>
          <p:cNvGrpSpPr/>
          <p:nvPr userDrawn="1"/>
        </p:nvGrpSpPr>
        <p:grpSpPr bwMode="grayWhite">
          <a:xfrm rot="197831">
            <a:off x="-1193959" y="4008075"/>
            <a:ext cx="4267686" cy="3545540"/>
            <a:chOff x="4530479" y="-363690"/>
            <a:chExt cx="4274957" cy="3551581"/>
          </a:xfrm>
        </p:grpSpPr>
        <p:pic>
          <p:nvPicPr>
            <p:cNvPr id="53" name="Grafik 52" descr="Ein Bild, das Objekt, Uhr enthält.&#10;&#10;Automatisch generierte Beschreibung">
              <a:extLst>
                <a:ext uri="{FF2B5EF4-FFF2-40B4-BE49-F238E27FC236}">
                  <a16:creationId xmlns:a16="http://schemas.microsoft.com/office/drawing/2014/main" id="{0C39EF2C-B4B5-4298-9987-0D1449579A98}"/>
                </a:ext>
              </a:extLst>
            </p:cNvPr>
            <p:cNvPicPr>
              <a:picLocks noChangeAspect="1"/>
            </p:cNvPicPr>
            <p:nvPr userDrawn="1"/>
          </p:nvPicPr>
          <p:blipFill>
            <a:blip r:embed="rId6">
              <a:biLevel thresh="25000"/>
            </a:blip>
            <a:stretch>
              <a:fillRect/>
            </a:stretch>
          </p:blipFill>
          <p:spPr bwMode="grayWhite">
            <a:xfrm>
              <a:off x="5237600" y="2003741"/>
              <a:ext cx="626365" cy="1184150"/>
            </a:xfrm>
            <a:prstGeom prst="rect">
              <a:avLst/>
            </a:prstGeom>
          </p:spPr>
        </p:pic>
        <p:pic>
          <p:nvPicPr>
            <p:cNvPr id="54" name="Grafik 53" descr="Ein Bild, das Objekt, Ball, Schild, Baseball enthält.&#10;&#10;Automatisch generierte Beschreibung">
              <a:extLst>
                <a:ext uri="{FF2B5EF4-FFF2-40B4-BE49-F238E27FC236}">
                  <a16:creationId xmlns:a16="http://schemas.microsoft.com/office/drawing/2014/main" id="{1C9B8FD7-A9E5-44AB-B855-3DBB062E557B}"/>
                </a:ext>
              </a:extLst>
            </p:cNvPr>
            <p:cNvPicPr>
              <a:picLocks noChangeAspect="1"/>
            </p:cNvPicPr>
            <p:nvPr userDrawn="1"/>
          </p:nvPicPr>
          <p:blipFill>
            <a:blip r:embed="rId7">
              <a:biLevel thresh="25000"/>
            </a:blip>
            <a:stretch>
              <a:fillRect/>
            </a:stretch>
          </p:blipFill>
          <p:spPr bwMode="grayWhite">
            <a:xfrm>
              <a:off x="5778499" y="1803748"/>
              <a:ext cx="900686" cy="964694"/>
            </a:xfrm>
            <a:prstGeom prst="rect">
              <a:avLst/>
            </a:prstGeom>
          </p:spPr>
        </p:pic>
        <p:pic>
          <p:nvPicPr>
            <p:cNvPr id="55" name="Grafik 54" descr="Ein Bild, das Objekt, Uhr enthält.&#10;&#10;Automatisch generierte Beschreibung">
              <a:extLst>
                <a:ext uri="{FF2B5EF4-FFF2-40B4-BE49-F238E27FC236}">
                  <a16:creationId xmlns:a16="http://schemas.microsoft.com/office/drawing/2014/main" id="{71588F9E-5CF2-47DE-B55C-6BBC780D6F06}"/>
                </a:ext>
              </a:extLst>
            </p:cNvPr>
            <p:cNvPicPr>
              <a:picLocks noChangeAspect="1"/>
            </p:cNvPicPr>
            <p:nvPr userDrawn="1"/>
          </p:nvPicPr>
          <p:blipFill>
            <a:blip r:embed="rId6">
              <a:biLevel thresh="25000"/>
            </a:blip>
            <a:stretch>
              <a:fillRect/>
            </a:stretch>
          </p:blipFill>
          <p:spPr bwMode="grayWhite">
            <a:xfrm rot="19052274">
              <a:off x="5315119" y="1039670"/>
              <a:ext cx="482922" cy="912969"/>
            </a:xfrm>
            <a:prstGeom prst="rect">
              <a:avLst/>
            </a:prstGeom>
          </p:spPr>
        </p:pic>
        <p:pic>
          <p:nvPicPr>
            <p:cNvPr id="56" name="Grafik 55" descr="Ein Bild, das Objekt, Uhr enthält.&#10;&#10;Automatisch generierte Beschreibung">
              <a:extLst>
                <a:ext uri="{FF2B5EF4-FFF2-40B4-BE49-F238E27FC236}">
                  <a16:creationId xmlns:a16="http://schemas.microsoft.com/office/drawing/2014/main" id="{5E53833B-D73D-4CA9-92F1-8CE3A40A0DE5}"/>
                </a:ext>
              </a:extLst>
            </p:cNvPr>
            <p:cNvPicPr>
              <a:picLocks noChangeAspect="1"/>
            </p:cNvPicPr>
            <p:nvPr userDrawn="1"/>
          </p:nvPicPr>
          <p:blipFill>
            <a:blip r:embed="rId6">
              <a:biLevel thresh="25000"/>
            </a:blip>
            <a:stretch>
              <a:fillRect/>
            </a:stretch>
          </p:blipFill>
          <p:spPr bwMode="grayWhite">
            <a:xfrm rot="18087032">
              <a:off x="4891565" y="436973"/>
              <a:ext cx="357417" cy="675700"/>
            </a:xfrm>
            <a:prstGeom prst="rect">
              <a:avLst/>
            </a:prstGeom>
          </p:spPr>
        </p:pic>
        <p:pic>
          <p:nvPicPr>
            <p:cNvPr id="57" name="Grafik 56" descr="Ein Bild, das Objekt, Uhr enthält.&#10;&#10;Automatisch generierte Beschreibung">
              <a:extLst>
                <a:ext uri="{FF2B5EF4-FFF2-40B4-BE49-F238E27FC236}">
                  <a16:creationId xmlns:a16="http://schemas.microsoft.com/office/drawing/2014/main" id="{9F146B86-D891-4275-A596-08CCEB4058A1}"/>
                </a:ext>
              </a:extLst>
            </p:cNvPr>
            <p:cNvPicPr>
              <a:picLocks noChangeAspect="1"/>
            </p:cNvPicPr>
            <p:nvPr userDrawn="1"/>
          </p:nvPicPr>
          <p:blipFill>
            <a:blip r:embed="rId6">
              <a:biLevel thresh="25000"/>
            </a:blip>
            <a:stretch>
              <a:fillRect/>
            </a:stretch>
          </p:blipFill>
          <p:spPr bwMode="grayWhite">
            <a:xfrm rot="1481701">
              <a:off x="6058858" y="108845"/>
              <a:ext cx="427737" cy="808641"/>
            </a:xfrm>
            <a:prstGeom prst="rect">
              <a:avLst/>
            </a:prstGeom>
          </p:spPr>
        </p:pic>
        <p:pic>
          <p:nvPicPr>
            <p:cNvPr id="58" name="Grafik 57" descr="Ein Bild, das Objekt, Uhr enthält.&#10;&#10;Automatisch generierte Beschreibung">
              <a:extLst>
                <a:ext uri="{FF2B5EF4-FFF2-40B4-BE49-F238E27FC236}">
                  <a16:creationId xmlns:a16="http://schemas.microsoft.com/office/drawing/2014/main" id="{17481578-675A-4153-A0B4-45F6E5C820B5}"/>
                </a:ext>
              </a:extLst>
            </p:cNvPr>
            <p:cNvPicPr>
              <a:picLocks noChangeAspect="1"/>
            </p:cNvPicPr>
            <p:nvPr userDrawn="1"/>
          </p:nvPicPr>
          <p:blipFill>
            <a:blip r:embed="rId6">
              <a:biLevel thresh="25000"/>
            </a:blip>
            <a:stretch>
              <a:fillRect/>
            </a:stretch>
          </p:blipFill>
          <p:spPr bwMode="grayWhite">
            <a:xfrm rot="3826452">
              <a:off x="6566685" y="1049412"/>
              <a:ext cx="313883" cy="593399"/>
            </a:xfrm>
            <a:prstGeom prst="rect">
              <a:avLst/>
            </a:prstGeom>
          </p:spPr>
        </p:pic>
        <p:pic>
          <p:nvPicPr>
            <p:cNvPr id="59" name="Grafik 58" descr="Ein Bild, das Objekt, Uhr enthält.&#10;&#10;Automatisch generierte Beschreibung">
              <a:extLst>
                <a:ext uri="{FF2B5EF4-FFF2-40B4-BE49-F238E27FC236}">
                  <a16:creationId xmlns:a16="http://schemas.microsoft.com/office/drawing/2014/main" id="{A1BEC2FD-4175-43CC-8163-3EA1B7A46D95}"/>
                </a:ext>
              </a:extLst>
            </p:cNvPr>
            <p:cNvPicPr>
              <a:picLocks noChangeAspect="1"/>
            </p:cNvPicPr>
            <p:nvPr userDrawn="1"/>
          </p:nvPicPr>
          <p:blipFill>
            <a:blip r:embed="rId6">
              <a:biLevel thresh="25000"/>
            </a:blip>
            <a:stretch>
              <a:fillRect/>
            </a:stretch>
          </p:blipFill>
          <p:spPr bwMode="grayWhite">
            <a:xfrm rot="4727722">
              <a:off x="7501823" y="-63189"/>
              <a:ext cx="550425" cy="1040584"/>
            </a:xfrm>
            <a:prstGeom prst="rect">
              <a:avLst/>
            </a:prstGeom>
          </p:spPr>
        </p:pic>
        <p:pic>
          <p:nvPicPr>
            <p:cNvPr id="60" name="Grafik 59" descr="Ein Bild, das Objekt, Ball, Schild, Baseball enthält.&#10;&#10;Automatisch generierte Beschreibung">
              <a:extLst>
                <a:ext uri="{FF2B5EF4-FFF2-40B4-BE49-F238E27FC236}">
                  <a16:creationId xmlns:a16="http://schemas.microsoft.com/office/drawing/2014/main" id="{DB1A6007-5E76-427C-B82C-D3BA5D59277B}"/>
                </a:ext>
              </a:extLst>
            </p:cNvPr>
            <p:cNvPicPr>
              <a:picLocks noChangeAspect="1"/>
            </p:cNvPicPr>
            <p:nvPr userDrawn="1"/>
          </p:nvPicPr>
          <p:blipFill>
            <a:blip r:embed="rId7">
              <a:biLevel thresh="25000"/>
            </a:blip>
            <a:stretch>
              <a:fillRect/>
            </a:stretch>
          </p:blipFill>
          <p:spPr bwMode="grayWhite">
            <a:xfrm rot="20641665">
              <a:off x="5875111" y="1031633"/>
              <a:ext cx="644612" cy="690422"/>
            </a:xfrm>
            <a:prstGeom prst="rect">
              <a:avLst/>
            </a:prstGeom>
          </p:spPr>
        </p:pic>
        <p:pic>
          <p:nvPicPr>
            <p:cNvPr id="61" name="Grafik 60" descr="Ein Bild, das Objekt, Ball, Schild, Baseball enthält.&#10;&#10;Automatisch generierte Beschreibung">
              <a:extLst>
                <a:ext uri="{FF2B5EF4-FFF2-40B4-BE49-F238E27FC236}">
                  <a16:creationId xmlns:a16="http://schemas.microsoft.com/office/drawing/2014/main" id="{FC81D25D-1945-4624-AAA8-2E653AA61B5D}"/>
                </a:ext>
              </a:extLst>
            </p:cNvPr>
            <p:cNvPicPr>
              <a:picLocks noChangeAspect="1"/>
            </p:cNvPicPr>
            <p:nvPr userDrawn="1"/>
          </p:nvPicPr>
          <p:blipFill>
            <a:blip r:embed="rId7">
              <a:biLevel thresh="25000"/>
            </a:blip>
            <a:stretch>
              <a:fillRect/>
            </a:stretch>
          </p:blipFill>
          <p:spPr bwMode="grayWhite">
            <a:xfrm rot="2878683">
              <a:off x="7096983" y="648815"/>
              <a:ext cx="553535" cy="592872"/>
            </a:xfrm>
            <a:prstGeom prst="rect">
              <a:avLst/>
            </a:prstGeom>
          </p:spPr>
        </p:pic>
        <p:pic>
          <p:nvPicPr>
            <p:cNvPr id="62" name="Grafik 61" descr="Ein Bild, das Objekt, Ball, Schild, Baseball enthält.&#10;&#10;Automatisch generierte Beschreibung">
              <a:extLst>
                <a:ext uri="{FF2B5EF4-FFF2-40B4-BE49-F238E27FC236}">
                  <a16:creationId xmlns:a16="http://schemas.microsoft.com/office/drawing/2014/main" id="{A3B6032E-C736-43E2-9A08-7034ED4B35D8}"/>
                </a:ext>
              </a:extLst>
            </p:cNvPr>
            <p:cNvPicPr>
              <a:picLocks noChangeAspect="1"/>
            </p:cNvPicPr>
            <p:nvPr userDrawn="1"/>
          </p:nvPicPr>
          <p:blipFill>
            <a:blip r:embed="rId7">
              <a:biLevel thresh="25000"/>
            </a:blip>
            <a:stretch>
              <a:fillRect/>
            </a:stretch>
          </p:blipFill>
          <p:spPr bwMode="grayWhite">
            <a:xfrm rot="4639445">
              <a:off x="8232232" y="-211947"/>
              <a:ext cx="553535" cy="592872"/>
            </a:xfrm>
            <a:prstGeom prst="rect">
              <a:avLst/>
            </a:prstGeom>
          </p:spPr>
        </p:pic>
        <p:pic>
          <p:nvPicPr>
            <p:cNvPr id="63" name="Grafik 62" descr="Ein Bild, das Objekt, Ball, Schild, Baseball enthält.&#10;&#10;Automatisch generierte Beschreibung">
              <a:extLst>
                <a:ext uri="{FF2B5EF4-FFF2-40B4-BE49-F238E27FC236}">
                  <a16:creationId xmlns:a16="http://schemas.microsoft.com/office/drawing/2014/main" id="{E83F18F9-6D73-404A-B312-48E0D10DCEFA}"/>
                </a:ext>
              </a:extLst>
            </p:cNvPr>
            <p:cNvPicPr>
              <a:picLocks noChangeAspect="1"/>
            </p:cNvPicPr>
            <p:nvPr userDrawn="1"/>
          </p:nvPicPr>
          <p:blipFill>
            <a:blip r:embed="rId7">
              <a:biLevel thresh="25000"/>
            </a:blip>
            <a:stretch>
              <a:fillRect/>
            </a:stretch>
          </p:blipFill>
          <p:spPr bwMode="grayWhite">
            <a:xfrm rot="20110060">
              <a:off x="7281900" y="-353689"/>
              <a:ext cx="553535" cy="592872"/>
            </a:xfrm>
            <a:prstGeom prst="rect">
              <a:avLst/>
            </a:prstGeom>
          </p:spPr>
        </p:pic>
        <p:pic>
          <p:nvPicPr>
            <p:cNvPr id="64" name="Grafik 63" descr="Ein Bild, das Objekt, Ball, Schild, Baseball enthält.&#10;&#10;Automatisch generierte Beschreibung">
              <a:extLst>
                <a:ext uri="{FF2B5EF4-FFF2-40B4-BE49-F238E27FC236}">
                  <a16:creationId xmlns:a16="http://schemas.microsoft.com/office/drawing/2014/main" id="{3A7D3085-A248-4639-BD7F-CD477EC681DA}"/>
                </a:ext>
              </a:extLst>
            </p:cNvPr>
            <p:cNvPicPr>
              <a:picLocks noChangeAspect="1"/>
            </p:cNvPicPr>
            <p:nvPr userDrawn="1"/>
          </p:nvPicPr>
          <p:blipFill>
            <a:blip r:embed="rId7">
              <a:biLevel thresh="25000"/>
            </a:blip>
            <a:stretch>
              <a:fillRect/>
            </a:stretch>
          </p:blipFill>
          <p:spPr bwMode="grayWhite">
            <a:xfrm rot="3451917" flipH="1">
              <a:off x="5632729" y="-383358"/>
              <a:ext cx="553535" cy="592872"/>
            </a:xfrm>
            <a:prstGeom prst="rect">
              <a:avLst/>
            </a:prstGeom>
          </p:spPr>
        </p:pic>
        <p:pic>
          <p:nvPicPr>
            <p:cNvPr id="65" name="Grafik 64" descr="Ein Bild, das Objekt, Ball, Schild, Baseball enthält.&#10;&#10;Automatisch generierte Beschreibung">
              <a:extLst>
                <a:ext uri="{FF2B5EF4-FFF2-40B4-BE49-F238E27FC236}">
                  <a16:creationId xmlns:a16="http://schemas.microsoft.com/office/drawing/2014/main" id="{5A4F67A2-1F80-4F12-B8EB-B3AF45D69522}"/>
                </a:ext>
              </a:extLst>
            </p:cNvPr>
            <p:cNvPicPr>
              <a:picLocks noChangeAspect="1"/>
            </p:cNvPicPr>
            <p:nvPr userDrawn="1"/>
          </p:nvPicPr>
          <p:blipFill>
            <a:blip r:embed="rId7">
              <a:biLevel thresh="25000"/>
            </a:blip>
            <a:stretch>
              <a:fillRect/>
            </a:stretch>
          </p:blipFill>
          <p:spPr bwMode="grayWhite">
            <a:xfrm rot="17538370">
              <a:off x="4890417" y="-381785"/>
              <a:ext cx="553535" cy="592872"/>
            </a:xfrm>
            <a:prstGeom prst="rect">
              <a:avLst/>
            </a:prstGeom>
          </p:spPr>
        </p:pic>
        <p:pic>
          <p:nvPicPr>
            <p:cNvPr id="66" name="Grafik 65" descr="Ein Bild, das Objekt, Ball, Schild, Baseball enthält.&#10;&#10;Automatisch generierte Beschreibung">
              <a:extLst>
                <a:ext uri="{FF2B5EF4-FFF2-40B4-BE49-F238E27FC236}">
                  <a16:creationId xmlns:a16="http://schemas.microsoft.com/office/drawing/2014/main" id="{7C91B155-2CFF-4766-9A29-9AAD0EF8738D}"/>
                </a:ext>
              </a:extLst>
            </p:cNvPr>
            <p:cNvPicPr>
              <a:picLocks noChangeAspect="1"/>
            </p:cNvPicPr>
            <p:nvPr userDrawn="1"/>
          </p:nvPicPr>
          <p:blipFill>
            <a:blip r:embed="rId7">
              <a:biLevel thresh="25000"/>
            </a:blip>
            <a:stretch>
              <a:fillRect/>
            </a:stretch>
          </p:blipFill>
          <p:spPr bwMode="grayWhite">
            <a:xfrm rot="14019203">
              <a:off x="4541419" y="80197"/>
              <a:ext cx="307905" cy="329786"/>
            </a:xfrm>
            <a:prstGeom prst="rect">
              <a:avLst/>
            </a:prstGeom>
          </p:spPr>
        </p:pic>
        <p:pic>
          <p:nvPicPr>
            <p:cNvPr id="67" name="Grafik 66" descr="Ein Bild, das Objekt, Ball, Schild, Baseball enthält.&#10;&#10;Automatisch generierte Beschreibung">
              <a:extLst>
                <a:ext uri="{FF2B5EF4-FFF2-40B4-BE49-F238E27FC236}">
                  <a16:creationId xmlns:a16="http://schemas.microsoft.com/office/drawing/2014/main" id="{370234E3-A38D-41A5-A6C8-FF04B1B65DAC}"/>
                </a:ext>
              </a:extLst>
            </p:cNvPr>
            <p:cNvPicPr>
              <a:picLocks noChangeAspect="1"/>
            </p:cNvPicPr>
            <p:nvPr userDrawn="1"/>
          </p:nvPicPr>
          <p:blipFill>
            <a:blip r:embed="rId7">
              <a:biLevel thresh="25000"/>
            </a:blip>
            <a:stretch>
              <a:fillRect/>
            </a:stretch>
          </p:blipFill>
          <p:spPr bwMode="grayWhite">
            <a:xfrm>
              <a:off x="6459321" y="0"/>
              <a:ext cx="760485" cy="814530"/>
            </a:xfrm>
            <a:prstGeom prst="rect">
              <a:avLst/>
            </a:prstGeom>
          </p:spPr>
        </p:pic>
        <p:pic>
          <p:nvPicPr>
            <p:cNvPr id="68" name="Grafik 67" descr="Ein Bild, das Objekt, Ball, Schild, Baseball enthält.&#10;&#10;Automatisch generierte Beschreibung">
              <a:extLst>
                <a:ext uri="{FF2B5EF4-FFF2-40B4-BE49-F238E27FC236}">
                  <a16:creationId xmlns:a16="http://schemas.microsoft.com/office/drawing/2014/main" id="{09BFA5AE-B220-4D69-B506-103F9EFE6AFE}"/>
                </a:ext>
              </a:extLst>
            </p:cNvPr>
            <p:cNvPicPr>
              <a:picLocks noChangeAspect="1"/>
            </p:cNvPicPr>
            <p:nvPr userDrawn="1"/>
          </p:nvPicPr>
          <p:blipFill>
            <a:blip r:embed="rId7">
              <a:biLevel thresh="25000"/>
            </a:blip>
            <a:stretch>
              <a:fillRect/>
            </a:stretch>
          </p:blipFill>
          <p:spPr bwMode="grayWhite">
            <a:xfrm rot="16576415">
              <a:off x="5275653" y="384699"/>
              <a:ext cx="712693" cy="763341"/>
            </a:xfrm>
            <a:prstGeom prst="rect">
              <a:avLst/>
            </a:prstGeom>
          </p:spPr>
        </p:pic>
      </p:grpSp>
      <p:sp>
        <p:nvSpPr>
          <p:cNvPr id="9" name="Textplatzhalter 8">
            <a:extLst>
              <a:ext uri="{FF2B5EF4-FFF2-40B4-BE49-F238E27FC236}">
                <a16:creationId xmlns:a16="http://schemas.microsoft.com/office/drawing/2014/main" id="{EB34B000-249B-4AD9-9359-B37E57A522E2}"/>
              </a:ext>
            </a:extLst>
          </p:cNvPr>
          <p:cNvSpPr>
            <a:spLocks noGrp="1"/>
          </p:cNvSpPr>
          <p:nvPr>
            <p:ph type="body" sz="quarter" idx="10" hasCustomPrompt="1"/>
          </p:nvPr>
        </p:nvSpPr>
        <p:spPr bwMode="black">
          <a:xfrm>
            <a:off x="566119" y="1116951"/>
            <a:ext cx="458459" cy="218586"/>
          </a:xfrm>
        </p:spPr>
        <p:txBody>
          <a:bodyPr wrap="none">
            <a:spAutoFit/>
          </a:bodyPr>
          <a:lstStyle>
            <a:lvl1pPr marL="0" indent="0">
              <a:spcBef>
                <a:spcPts val="0"/>
              </a:spcBef>
              <a:buNone/>
              <a:defRPr sz="1400" b="1" cap="all" baseline="0">
                <a:solidFill>
                  <a:schemeClr val="bg1">
                    <a:alpha val="80000"/>
                  </a:schemeClr>
                </a:solidFill>
              </a:defRPr>
            </a:lvl1pPr>
          </a:lstStyle>
          <a:p>
            <a:pPr lvl="0"/>
            <a:r>
              <a:rPr lang="en-US" noProof="0"/>
              <a:t>TEXT</a:t>
            </a:r>
          </a:p>
        </p:txBody>
      </p:sp>
    </p:spTree>
    <p:extLst>
      <p:ext uri="{BB962C8B-B14F-4D97-AF65-F5344CB8AC3E}">
        <p14:creationId xmlns:p14="http://schemas.microsoft.com/office/powerpoint/2010/main" val="52629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2.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3.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CF2A001-87C9-4E37-BA70-5DC75C8FA1A2}"/>
              </a:ext>
            </a:extLst>
          </p:cNvPr>
          <p:cNvGraphicFramePr>
            <a:graphicFrameLocks noChangeAspect="1"/>
          </p:cNvGraphicFramePr>
          <p:nvPr userDrawn="1">
            <p:custDataLst>
              <p:tags r:id="rId26"/>
            </p:custDataLst>
            <p:extLst>
              <p:ext uri="{D42A27DB-BD31-4B8C-83A1-F6EECF244321}">
                <p14:modId xmlns:p14="http://schemas.microsoft.com/office/powerpoint/2010/main" val="595116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28" imgW="289" imgH="290" progId="TCLayout.ActiveDocument.1">
                  <p:embed/>
                </p:oleObj>
              </mc:Choice>
              <mc:Fallback>
                <p:oleObj name="think-cell Folie" r:id="rId28" imgW="289" imgH="290" progId="TCLayout.ActiveDocument.1">
                  <p:embed/>
                  <p:pic>
                    <p:nvPicPr>
                      <p:cNvPr id="0" name=""/>
                      <p:cNvPicPr/>
                      <p:nvPr/>
                    </p:nvPicPr>
                    <p:blipFill>
                      <a:blip r:embed="rId29"/>
                      <a:stretch>
                        <a:fillRect/>
                      </a:stretch>
                    </p:blipFill>
                    <p:spPr>
                      <a:xfrm>
                        <a:off x="1588" y="1588"/>
                        <a:ext cx="1588" cy="1588"/>
                      </a:xfrm>
                      <a:prstGeom prst="rect">
                        <a:avLst/>
                      </a:prstGeom>
                    </p:spPr>
                  </p:pic>
                </p:oleObj>
              </mc:Fallback>
            </mc:AlternateContent>
          </a:graphicData>
        </a:graphic>
      </p:graphicFrame>
      <p:sp>
        <p:nvSpPr>
          <p:cNvPr id="13" name="Rechteck 12" hidden="1">
            <a:extLst>
              <a:ext uri="{FF2B5EF4-FFF2-40B4-BE49-F238E27FC236}">
                <a16:creationId xmlns:a16="http://schemas.microsoft.com/office/drawing/2014/main" id="{A4EB1D57-3839-427E-B9A7-96F1F9806753}"/>
              </a:ext>
            </a:extLst>
          </p:cNvPr>
          <p:cNvSpPr/>
          <p:nvPr userDrawn="1">
            <p:custDataLst>
              <p:tags r:id="rId2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2400" b="1" i="0" baseline="0" dirty="0">
              <a:latin typeface="Arial" panose="020B0604020202020204" pitchFamily="34" charset="0"/>
              <a:ea typeface="+mj-ea"/>
              <a:cs typeface="+mj-cs"/>
              <a:sym typeface="Arial" panose="020B0604020202020204" pitchFamily="34" charset="0"/>
            </a:endParaRPr>
          </a:p>
        </p:txBody>
      </p:sp>
      <p:sp>
        <p:nvSpPr>
          <p:cNvPr id="5" name="Fußzeilenplatzhalter 4">
            <a:extLst>
              <a:ext uri="{FF2B5EF4-FFF2-40B4-BE49-F238E27FC236}">
                <a16:creationId xmlns:a16="http://schemas.microsoft.com/office/drawing/2014/main" id="{0BE67A73-936A-46ED-A5EB-03843D6CB3EE}"/>
              </a:ext>
            </a:extLst>
          </p:cNvPr>
          <p:cNvSpPr>
            <a:spLocks noGrp="1"/>
          </p:cNvSpPr>
          <p:nvPr>
            <p:ph type="ftr" sz="quarter" idx="3"/>
          </p:nvPr>
        </p:nvSpPr>
        <p:spPr bwMode="gray">
          <a:xfrm>
            <a:off x="6439852" y="6533880"/>
            <a:ext cx="4735272" cy="138499"/>
          </a:xfrm>
          <a:prstGeom prst="rect">
            <a:avLst/>
          </a:prstGeom>
        </p:spPr>
        <p:txBody>
          <a:bodyPr vert="horz" wrap="none" lIns="0" tIns="0" rIns="0" bIns="0" rtlCol="0" anchor="ctr">
            <a:spAutoFit/>
          </a:bodyPr>
          <a:lstStyle>
            <a:lvl1pPr algn="r">
              <a:defRPr sz="900">
                <a:solidFill>
                  <a:schemeClr val="tx1"/>
                </a:solidFill>
              </a:defRPr>
            </a:lvl1pPr>
          </a:lstStyle>
          <a:p>
            <a:r>
              <a:rPr lang="en-US" noProof="0"/>
              <a:t>ECG Strategy 2021-2023  |  www.ecogood.org  |</a:t>
            </a:r>
          </a:p>
        </p:txBody>
      </p:sp>
      <p:sp>
        <p:nvSpPr>
          <p:cNvPr id="2" name="Titelplatzhalter 1">
            <a:extLst>
              <a:ext uri="{FF2B5EF4-FFF2-40B4-BE49-F238E27FC236}">
                <a16:creationId xmlns:a16="http://schemas.microsoft.com/office/drawing/2014/main" id="{694FCB01-7377-4F58-99CE-3E153DDCA8FF}"/>
              </a:ext>
            </a:extLst>
          </p:cNvPr>
          <p:cNvSpPr>
            <a:spLocks noGrp="1"/>
          </p:cNvSpPr>
          <p:nvPr>
            <p:ph type="title"/>
          </p:nvPr>
        </p:nvSpPr>
        <p:spPr bwMode="gray">
          <a:xfrm>
            <a:off x="550863" y="463698"/>
            <a:ext cx="11090275" cy="369332"/>
          </a:xfrm>
          <a:prstGeom prst="rect">
            <a:avLst/>
          </a:prstGeom>
        </p:spPr>
        <p:txBody>
          <a:bodyPr vert="horz" wrap="square" lIns="0" tIns="0" rIns="0" bIns="0" rtlCol="0" anchor="t">
            <a:spAutoFit/>
          </a:bodyPr>
          <a:lstStyle/>
          <a:p>
            <a:r>
              <a:rPr lang="en-US" noProof="0"/>
              <a:t>Mastertitelformat bearbeiten</a:t>
            </a:r>
          </a:p>
        </p:txBody>
      </p:sp>
      <p:sp>
        <p:nvSpPr>
          <p:cNvPr id="3" name="Textplatzhalter 2">
            <a:extLst>
              <a:ext uri="{FF2B5EF4-FFF2-40B4-BE49-F238E27FC236}">
                <a16:creationId xmlns:a16="http://schemas.microsoft.com/office/drawing/2014/main" id="{3309200E-0F70-4DF9-A238-96674C1BACAE}"/>
              </a:ext>
            </a:extLst>
          </p:cNvPr>
          <p:cNvSpPr>
            <a:spLocks noGrp="1"/>
          </p:cNvSpPr>
          <p:nvPr>
            <p:ph type="body" idx="1"/>
          </p:nvPr>
        </p:nvSpPr>
        <p:spPr bwMode="gray">
          <a:xfrm>
            <a:off x="550863" y="1520824"/>
            <a:ext cx="11090275" cy="4752975"/>
          </a:xfrm>
          <a:prstGeom prst="rect">
            <a:avLst/>
          </a:prstGeom>
        </p:spPr>
        <p:txBody>
          <a:bodyPr vert="horz" lIns="0" tIns="0" rIns="0" bIns="0" rtlCol="0">
            <a:noAutofit/>
          </a:bodyPr>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4" name="Datumsplatzhalter 3">
            <a:extLst>
              <a:ext uri="{FF2B5EF4-FFF2-40B4-BE49-F238E27FC236}">
                <a16:creationId xmlns:a16="http://schemas.microsoft.com/office/drawing/2014/main" id="{BB049208-D8FB-43E6-BD76-3AF4C8CC7D94}"/>
              </a:ext>
            </a:extLst>
          </p:cNvPr>
          <p:cNvSpPr>
            <a:spLocks noGrp="1"/>
          </p:cNvSpPr>
          <p:nvPr>
            <p:ph type="dt" sz="half" idx="2"/>
          </p:nvPr>
        </p:nvSpPr>
        <p:spPr bwMode="gray">
          <a:xfrm>
            <a:off x="550863" y="6533880"/>
            <a:ext cx="577081" cy="138499"/>
          </a:xfrm>
          <a:prstGeom prst="rect">
            <a:avLst/>
          </a:prstGeom>
        </p:spPr>
        <p:txBody>
          <a:bodyPr vert="horz" wrap="none" lIns="0" tIns="0" rIns="0" bIns="0" rtlCol="0" anchor="ctr">
            <a:spAutoFit/>
          </a:bodyPr>
          <a:lstStyle>
            <a:lvl1pPr algn="l">
              <a:defRPr sz="900">
                <a:solidFill>
                  <a:schemeClr val="tx1"/>
                </a:solidFill>
              </a:defRPr>
            </a:lvl1pPr>
          </a:lstStyle>
          <a:p>
            <a:r>
              <a:rPr lang="de-DE" noProof="0"/>
              <a:t>25.08.2020</a:t>
            </a:r>
            <a:endParaRPr lang="en-US" noProof="0"/>
          </a:p>
        </p:txBody>
      </p:sp>
      <p:sp>
        <p:nvSpPr>
          <p:cNvPr id="6" name="Foliennummernplatzhalter 5">
            <a:extLst>
              <a:ext uri="{FF2B5EF4-FFF2-40B4-BE49-F238E27FC236}">
                <a16:creationId xmlns:a16="http://schemas.microsoft.com/office/drawing/2014/main" id="{D2F63F0D-AB09-461D-8024-2C8D035D8285}"/>
              </a:ext>
            </a:extLst>
          </p:cNvPr>
          <p:cNvSpPr>
            <a:spLocks noGrp="1"/>
          </p:cNvSpPr>
          <p:nvPr>
            <p:ph type="sldNum" sz="quarter" idx="4"/>
          </p:nvPr>
        </p:nvSpPr>
        <p:spPr bwMode="gray">
          <a:xfrm>
            <a:off x="11258467" y="6533880"/>
            <a:ext cx="338138" cy="138499"/>
          </a:xfrm>
          <a:prstGeom prst="rect">
            <a:avLst/>
          </a:prstGeom>
        </p:spPr>
        <p:txBody>
          <a:bodyPr vert="horz" wrap="square" lIns="0" tIns="0" rIns="0" bIns="0" rtlCol="0" anchor="ctr">
            <a:spAutoFit/>
          </a:bodyPr>
          <a:lstStyle>
            <a:lvl1pPr algn="l">
              <a:defRPr sz="900" b="1">
                <a:solidFill>
                  <a:schemeClr val="tx1"/>
                </a:solidFill>
              </a:defRPr>
            </a:lvl1pPr>
          </a:lstStyle>
          <a:p>
            <a:fld id="{16A9DCB5-B3F8-4C5F-8A04-2839B3CDE4F1}" type="slidenum">
              <a:rPr lang="en-US" noProof="0" smtClean="0"/>
              <a:pPr/>
              <a:t>‹#›</a:t>
            </a:fld>
            <a:endParaRPr lang="en-US" noProof="0"/>
          </a:p>
        </p:txBody>
      </p:sp>
      <p:pic>
        <p:nvPicPr>
          <p:cNvPr id="10" name="Grafik 9" descr="Ein Bild, das Objekt, Uhr enthält.&#10;&#10;Automatisch generierte Beschreibung">
            <a:extLst>
              <a:ext uri="{FF2B5EF4-FFF2-40B4-BE49-F238E27FC236}">
                <a16:creationId xmlns:a16="http://schemas.microsoft.com/office/drawing/2014/main" id="{0A1FD07C-28F4-4011-82F2-29DAECF91591}"/>
              </a:ext>
            </a:extLst>
          </p:cNvPr>
          <p:cNvPicPr>
            <a:picLocks noChangeAspect="1"/>
          </p:cNvPicPr>
          <p:nvPr userDrawn="1"/>
        </p:nvPicPr>
        <p:blipFill>
          <a:blip r:embed="rId30"/>
          <a:stretch>
            <a:fillRect/>
          </a:stretch>
        </p:blipFill>
        <p:spPr bwMode="gray">
          <a:xfrm>
            <a:off x="11596688" y="6322167"/>
            <a:ext cx="449345" cy="461526"/>
          </a:xfrm>
          <a:prstGeom prst="rect">
            <a:avLst/>
          </a:prstGeom>
        </p:spPr>
      </p:pic>
    </p:spTree>
    <p:extLst>
      <p:ext uri="{BB962C8B-B14F-4D97-AF65-F5344CB8AC3E}">
        <p14:creationId xmlns:p14="http://schemas.microsoft.com/office/powerpoint/2010/main" val="304617269"/>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4" r:id="rId3"/>
    <p:sldLayoutId id="2147483669" r:id="rId4"/>
    <p:sldLayoutId id="2147483658" r:id="rId5"/>
    <p:sldLayoutId id="2147483666" r:id="rId6"/>
    <p:sldLayoutId id="2147483667" r:id="rId7"/>
    <p:sldLayoutId id="2147483672" r:id="rId8"/>
    <p:sldLayoutId id="2147483673" r:id="rId9"/>
    <p:sldLayoutId id="2147483674" r:id="rId10"/>
    <p:sldLayoutId id="2147483668" r:id="rId11"/>
    <p:sldLayoutId id="2147483671" r:id="rId12"/>
    <p:sldLayoutId id="2147483657" r:id="rId13"/>
    <p:sldLayoutId id="2147483650" r:id="rId14"/>
    <p:sldLayoutId id="2147483661" r:id="rId15"/>
    <p:sldLayoutId id="2147483660" r:id="rId16"/>
    <p:sldLayoutId id="2147483670" r:id="rId17"/>
    <p:sldLayoutId id="2147483659" r:id="rId18"/>
    <p:sldLayoutId id="2147483663" r:id="rId19"/>
    <p:sldLayoutId id="2147483662" r:id="rId20"/>
    <p:sldLayoutId id="2147483664" r:id="rId21"/>
    <p:sldLayoutId id="2147483665" r:id="rId22"/>
    <p:sldLayoutId id="2147483675" r:id="rId23"/>
    <p:sldLayoutId id="2147483676" r:id="rId2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100000"/>
        </a:lnSpc>
        <a:spcBef>
          <a:spcPct val="0"/>
        </a:spcBef>
        <a:buNone/>
        <a:defRPr sz="2400" b="1" kern="1200">
          <a:solidFill>
            <a:schemeClr val="tx1"/>
          </a:solidFill>
          <a:latin typeface="+mj-lt"/>
          <a:ea typeface="+mj-ea"/>
          <a:cs typeface="+mj-cs"/>
        </a:defRPr>
      </a:lvl1pPr>
    </p:titleStyle>
    <p:bodyStyle>
      <a:lvl1pPr marL="270000" indent="-270000" algn="l" defTabSz="914400" rtl="0" eaLnBrk="1" latinLnBrk="0" hangingPunct="1">
        <a:lnSpc>
          <a:spcPct val="110000"/>
        </a:lnSpc>
        <a:spcBef>
          <a:spcPts val="1200"/>
        </a:spcBef>
        <a:buClr>
          <a:schemeClr val="accent1"/>
        </a:buClr>
        <a:buFont typeface="Wingdings" panose="05000000000000000000" pitchFamily="2" charset="2"/>
        <a:buChar char="§"/>
        <a:defRPr sz="1800" kern="1200">
          <a:solidFill>
            <a:schemeClr val="tx2"/>
          </a:solidFill>
          <a:latin typeface="+mn-lt"/>
          <a:ea typeface="+mn-ea"/>
          <a:cs typeface="+mn-cs"/>
        </a:defRPr>
      </a:lvl1pPr>
      <a:lvl2pPr marL="540000" indent="-270000" algn="l" defTabSz="914400" rtl="0" eaLnBrk="1" latinLnBrk="0" hangingPunct="1">
        <a:lnSpc>
          <a:spcPct val="110000"/>
        </a:lnSpc>
        <a:spcBef>
          <a:spcPts val="600"/>
        </a:spcBef>
        <a:buClr>
          <a:schemeClr val="accent1"/>
        </a:buClr>
        <a:buFont typeface="Wingdings" panose="05000000000000000000" pitchFamily="2" charset="2"/>
        <a:buChar char="§"/>
        <a:defRPr sz="1800" kern="1200">
          <a:solidFill>
            <a:schemeClr val="tx2"/>
          </a:solidFill>
          <a:latin typeface="+mn-lt"/>
          <a:ea typeface="+mn-ea"/>
          <a:cs typeface="+mn-cs"/>
        </a:defRPr>
      </a:lvl2pPr>
      <a:lvl3pPr marL="810000" indent="-270000" algn="l" defTabSz="914400" rtl="0" eaLnBrk="1" latinLnBrk="0" hangingPunct="1">
        <a:lnSpc>
          <a:spcPct val="110000"/>
        </a:lnSpc>
        <a:spcBef>
          <a:spcPts val="600"/>
        </a:spcBef>
        <a:buClr>
          <a:schemeClr val="accent1"/>
        </a:buClr>
        <a:buFont typeface="Wingdings" panose="05000000000000000000" pitchFamily="2" charset="2"/>
        <a:buChar char="§"/>
        <a:defRPr sz="1800" kern="1200">
          <a:solidFill>
            <a:schemeClr val="tx2"/>
          </a:solidFill>
          <a:latin typeface="+mn-lt"/>
          <a:ea typeface="+mn-ea"/>
          <a:cs typeface="+mn-cs"/>
        </a:defRPr>
      </a:lvl3pPr>
      <a:lvl4pPr marL="1079500" indent="-270000" algn="l" defTabSz="914400" rtl="0" eaLnBrk="1" latinLnBrk="0" hangingPunct="1">
        <a:lnSpc>
          <a:spcPct val="110000"/>
        </a:lnSpc>
        <a:spcBef>
          <a:spcPts val="600"/>
        </a:spcBef>
        <a:buClr>
          <a:schemeClr val="accent1"/>
        </a:buClr>
        <a:buFont typeface="Wingdings" panose="05000000000000000000" pitchFamily="2" charset="2"/>
        <a:buChar char="§"/>
        <a:defRPr sz="1800" kern="1200">
          <a:solidFill>
            <a:schemeClr val="tx2"/>
          </a:solidFill>
          <a:latin typeface="+mn-lt"/>
          <a:ea typeface="+mn-ea"/>
          <a:cs typeface="+mn-cs"/>
        </a:defRPr>
      </a:lvl4pPr>
      <a:lvl5pPr marL="1350000" indent="-270000" algn="l" defTabSz="914400" rtl="0" eaLnBrk="1" latinLnBrk="0" hangingPunct="1">
        <a:lnSpc>
          <a:spcPct val="110000"/>
        </a:lnSpc>
        <a:spcBef>
          <a:spcPts val="600"/>
        </a:spcBef>
        <a:buClr>
          <a:schemeClr val="accent1"/>
        </a:buClr>
        <a:buFont typeface="Wingdings" panose="05000000000000000000" pitchFamily="2" charset="2"/>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9" pos="347" userDrawn="1">
          <p15:clr>
            <a:srgbClr val="F26B43"/>
          </p15:clr>
        </p15:guide>
        <p15:guide id="10" orient="horz" pos="958" userDrawn="1">
          <p15:clr>
            <a:srgbClr val="F26B43"/>
          </p15:clr>
        </p15:guide>
        <p15:guide id="11" orient="horz" pos="3952" userDrawn="1">
          <p15:clr>
            <a:srgbClr val="F26B43"/>
          </p15:clr>
        </p15:guide>
        <p15:guide id="12" pos="7333" userDrawn="1">
          <p15:clr>
            <a:srgbClr val="F26B43"/>
          </p15:clr>
        </p15:guide>
        <p15:guide id="13" orient="horz" pos="278" userDrawn="1">
          <p15:clr>
            <a:srgbClr val="F26B43"/>
          </p15:clr>
        </p15:guide>
        <p15:guide id="14" orient="horz" pos="77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F68BA-E236-9942-3E4B-D5527D7B8427}"/>
              </a:ext>
            </a:extLst>
          </p:cNvPr>
          <p:cNvSpPr>
            <a:spLocks noGrp="1"/>
          </p:cNvSpPr>
          <p:nvPr>
            <p:ph type="title"/>
          </p:nvPr>
        </p:nvSpPr>
        <p:spPr>
          <a:xfrm>
            <a:off x="465135" y="367629"/>
            <a:ext cx="10664828" cy="2893100"/>
          </a:xfrm>
        </p:spPr>
        <p:txBody>
          <a:bodyPr/>
          <a:lstStyle/>
          <a:p>
            <a:r>
              <a:rPr lang="en-US" sz="6600" dirty="0"/>
              <a:t>Delegates Assembly 2025</a:t>
            </a:r>
            <a:br>
              <a:rPr lang="en-US" dirty="0"/>
            </a:br>
            <a:br>
              <a:rPr lang="en-US" dirty="0"/>
            </a:br>
            <a:r>
              <a:rPr lang="en-US" dirty="0"/>
              <a:t>Online and International</a:t>
            </a:r>
          </a:p>
        </p:txBody>
      </p:sp>
      <p:pic>
        <p:nvPicPr>
          <p:cNvPr id="8" name="Picture 7">
            <a:extLst>
              <a:ext uri="{FF2B5EF4-FFF2-40B4-BE49-F238E27FC236}">
                <a16:creationId xmlns:a16="http://schemas.microsoft.com/office/drawing/2014/main" id="{FF4E30ED-F178-FE80-DB63-1D8FE8974ED7}"/>
              </a:ext>
            </a:extLst>
          </p:cNvPr>
          <p:cNvPicPr>
            <a:picLocks noChangeAspect="1"/>
          </p:cNvPicPr>
          <p:nvPr/>
        </p:nvPicPr>
        <p:blipFill>
          <a:blip r:embed="rId2"/>
          <a:stretch>
            <a:fillRect/>
          </a:stretch>
        </p:blipFill>
        <p:spPr>
          <a:xfrm>
            <a:off x="8528579" y="3743324"/>
            <a:ext cx="3549118" cy="3042101"/>
          </a:xfrm>
          <a:prstGeom prst="rect">
            <a:avLst/>
          </a:prstGeom>
        </p:spPr>
      </p:pic>
    </p:spTree>
    <p:extLst>
      <p:ext uri="{BB962C8B-B14F-4D97-AF65-F5344CB8AC3E}">
        <p14:creationId xmlns:p14="http://schemas.microsoft.com/office/powerpoint/2010/main" val="2287177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180BFEE-A1FD-C741-8BAD-CEFE27330B59}"/>
              </a:ext>
            </a:extLst>
          </p:cNvPr>
          <p:cNvSpPr>
            <a:spLocks noGrp="1"/>
          </p:cNvSpPr>
          <p:nvPr>
            <p:ph type="title"/>
          </p:nvPr>
        </p:nvSpPr>
        <p:spPr>
          <a:xfrm>
            <a:off x="643467" y="321734"/>
            <a:ext cx="10905066" cy="1135737"/>
          </a:xfrm>
        </p:spPr>
        <p:txBody>
          <a:bodyPr>
            <a:normAutofit/>
          </a:bodyPr>
          <a:lstStyle/>
          <a:p>
            <a:r>
              <a:rPr lang="en-US" sz="3600" dirty="0"/>
              <a:t>ECOnGOOD Hubs</a:t>
            </a:r>
          </a:p>
        </p:txBody>
      </p:sp>
      <p:sp>
        <p:nvSpPr>
          <p:cNvPr id="3" name="Content Placeholder 2">
            <a:extLst>
              <a:ext uri="{FF2B5EF4-FFF2-40B4-BE49-F238E27FC236}">
                <a16:creationId xmlns:a16="http://schemas.microsoft.com/office/drawing/2014/main" id="{D4666C3E-FC8B-F148-8BCC-023E8C54B703}"/>
              </a:ext>
            </a:extLst>
          </p:cNvPr>
          <p:cNvSpPr>
            <a:spLocks noGrp="1"/>
          </p:cNvSpPr>
          <p:nvPr>
            <p:ph idx="1"/>
          </p:nvPr>
        </p:nvSpPr>
        <p:spPr>
          <a:xfrm>
            <a:off x="643469" y="1782981"/>
            <a:ext cx="4008384" cy="4393982"/>
          </a:xfrm>
        </p:spPr>
        <p:txBody>
          <a:bodyPr>
            <a:normAutofit/>
          </a:bodyPr>
          <a:lstStyle/>
          <a:p>
            <a:pPr marL="342900" indent="-342900"/>
            <a:r>
              <a:rPr lang="en-US" sz="2000" dirty="0"/>
              <a:t>permanent working groups dedicated to specific topics</a:t>
            </a:r>
          </a:p>
          <a:p>
            <a:pPr marL="342900" indent="-342900"/>
            <a:r>
              <a:rPr lang="en-US" sz="2000" dirty="0"/>
              <a:t>international activities bringing experts together from the entire movement</a:t>
            </a:r>
          </a:p>
        </p:txBody>
      </p:sp>
      <p:grpSp>
        <p:nvGrpSpPr>
          <p:cNvPr id="40" name="Group 39">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41" name="Rectangle 40">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41">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0" name="Picture 19" descr="A picture containing graphical user interface&#10;&#10;Description automatically generated">
            <a:extLst>
              <a:ext uri="{FF2B5EF4-FFF2-40B4-BE49-F238E27FC236}">
                <a16:creationId xmlns:a16="http://schemas.microsoft.com/office/drawing/2014/main" id="{D4720162-64F1-FE2D-758E-1EE4A0B75F06}"/>
              </a:ext>
            </a:extLst>
          </p:cNvPr>
          <p:cNvPicPr>
            <a:picLocks noChangeAspect="1"/>
          </p:cNvPicPr>
          <p:nvPr/>
        </p:nvPicPr>
        <p:blipFill>
          <a:blip r:embed="rId2"/>
          <a:stretch>
            <a:fillRect/>
          </a:stretch>
        </p:blipFill>
        <p:spPr>
          <a:xfrm>
            <a:off x="4913551" y="486072"/>
            <a:ext cx="6997700" cy="1403350"/>
          </a:xfrm>
          <a:prstGeom prst="rect">
            <a:avLst/>
          </a:prstGeom>
        </p:spPr>
      </p:pic>
      <p:grpSp>
        <p:nvGrpSpPr>
          <p:cNvPr id="44" name="Group 43">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45" name="Isosceles Triangle 4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2" name="Picture 21" descr="Graphical user interface&#10;&#10;Description automatically generated with low confidence">
            <a:extLst>
              <a:ext uri="{FF2B5EF4-FFF2-40B4-BE49-F238E27FC236}">
                <a16:creationId xmlns:a16="http://schemas.microsoft.com/office/drawing/2014/main" id="{5DF80D70-006F-8655-2C04-BEEFFD2F24C9}"/>
              </a:ext>
            </a:extLst>
          </p:cNvPr>
          <p:cNvPicPr>
            <a:picLocks noChangeAspect="1"/>
          </p:cNvPicPr>
          <p:nvPr/>
        </p:nvPicPr>
        <p:blipFill>
          <a:blip r:embed="rId3"/>
          <a:stretch>
            <a:fillRect/>
          </a:stretch>
        </p:blipFill>
        <p:spPr>
          <a:xfrm>
            <a:off x="4913551" y="2109171"/>
            <a:ext cx="6978650" cy="1371600"/>
          </a:xfrm>
          <a:prstGeom prst="rect">
            <a:avLst/>
          </a:prstGeom>
        </p:spPr>
      </p:pic>
      <p:pic>
        <p:nvPicPr>
          <p:cNvPr id="26" name="Picture 25" descr="A collage of a group of people&#10;&#10;Description automatically generated with low confidence">
            <a:extLst>
              <a:ext uri="{FF2B5EF4-FFF2-40B4-BE49-F238E27FC236}">
                <a16:creationId xmlns:a16="http://schemas.microsoft.com/office/drawing/2014/main" id="{CA485F94-C958-FB93-BA4E-A3E8F21B51A9}"/>
              </a:ext>
            </a:extLst>
          </p:cNvPr>
          <p:cNvPicPr>
            <a:picLocks noChangeAspect="1"/>
          </p:cNvPicPr>
          <p:nvPr/>
        </p:nvPicPr>
        <p:blipFill>
          <a:blip r:embed="rId4"/>
          <a:stretch>
            <a:fillRect/>
          </a:stretch>
        </p:blipFill>
        <p:spPr>
          <a:xfrm>
            <a:off x="4913551" y="3675237"/>
            <a:ext cx="6978650" cy="1403350"/>
          </a:xfrm>
          <a:prstGeom prst="rect">
            <a:avLst/>
          </a:prstGeom>
        </p:spPr>
      </p:pic>
      <p:pic>
        <p:nvPicPr>
          <p:cNvPr id="34" name="Picture 33" descr="A group of people in a room&#10;&#10;Description automatically generated with medium confidence">
            <a:extLst>
              <a:ext uri="{FF2B5EF4-FFF2-40B4-BE49-F238E27FC236}">
                <a16:creationId xmlns:a16="http://schemas.microsoft.com/office/drawing/2014/main" id="{9AE24602-CE8F-1A47-96AC-77279A6F5C3C}"/>
              </a:ext>
            </a:extLst>
          </p:cNvPr>
          <p:cNvPicPr>
            <a:picLocks noChangeAspect="1"/>
          </p:cNvPicPr>
          <p:nvPr/>
        </p:nvPicPr>
        <p:blipFill>
          <a:blip r:embed="rId5"/>
          <a:srcRect l="34122"/>
          <a:stretch>
            <a:fillRect/>
          </a:stretch>
        </p:blipFill>
        <p:spPr>
          <a:xfrm>
            <a:off x="2582341" y="5272997"/>
            <a:ext cx="4597401" cy="1397000"/>
          </a:xfrm>
          <a:prstGeom prst="rect">
            <a:avLst/>
          </a:prstGeom>
        </p:spPr>
      </p:pic>
      <p:pic>
        <p:nvPicPr>
          <p:cNvPr id="36" name="Picture 35" descr="A picture containing text&#10;&#10;Description automatically generated">
            <a:extLst>
              <a:ext uri="{FF2B5EF4-FFF2-40B4-BE49-F238E27FC236}">
                <a16:creationId xmlns:a16="http://schemas.microsoft.com/office/drawing/2014/main" id="{FF267605-393C-AA05-8D18-28FF2C14B6E2}"/>
              </a:ext>
            </a:extLst>
          </p:cNvPr>
          <p:cNvPicPr>
            <a:picLocks noChangeAspect="1"/>
          </p:cNvPicPr>
          <p:nvPr/>
        </p:nvPicPr>
        <p:blipFill>
          <a:blip r:embed="rId6"/>
          <a:stretch>
            <a:fillRect/>
          </a:stretch>
        </p:blipFill>
        <p:spPr>
          <a:xfrm>
            <a:off x="7313851" y="5269793"/>
            <a:ext cx="4597400" cy="1397000"/>
          </a:xfrm>
          <a:prstGeom prst="rect">
            <a:avLst/>
          </a:prstGeom>
        </p:spPr>
      </p:pic>
      <p:sp>
        <p:nvSpPr>
          <p:cNvPr id="5" name="Rectangle 4">
            <a:extLst>
              <a:ext uri="{FF2B5EF4-FFF2-40B4-BE49-F238E27FC236}">
                <a16:creationId xmlns:a16="http://schemas.microsoft.com/office/drawing/2014/main" id="{7C49442F-52D5-9524-BCC0-645D1F6D9DA9}"/>
              </a:ext>
            </a:extLst>
          </p:cNvPr>
          <p:cNvSpPr/>
          <p:nvPr/>
        </p:nvSpPr>
        <p:spPr>
          <a:xfrm>
            <a:off x="9736667" y="4791955"/>
            <a:ext cx="2155534" cy="243733"/>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endParaRPr lang="en-US" sz="1400">
              <a:solidFill>
                <a:schemeClr val="bg2"/>
              </a:solidFill>
            </a:endParaRPr>
          </a:p>
        </p:txBody>
      </p:sp>
      <p:sp>
        <p:nvSpPr>
          <p:cNvPr id="4" name="TextBox 3">
            <a:extLst>
              <a:ext uri="{FF2B5EF4-FFF2-40B4-BE49-F238E27FC236}">
                <a16:creationId xmlns:a16="http://schemas.microsoft.com/office/drawing/2014/main" id="{331A1EDC-A181-951A-2E30-2CDFDCFD57F1}"/>
              </a:ext>
            </a:extLst>
          </p:cNvPr>
          <p:cNvSpPr txBox="1"/>
          <p:nvPr/>
        </p:nvSpPr>
        <p:spPr>
          <a:xfrm>
            <a:off x="10317503" y="4873281"/>
            <a:ext cx="993862" cy="138499"/>
          </a:xfrm>
          <a:prstGeom prst="rect">
            <a:avLst/>
          </a:prstGeom>
          <a:noFill/>
        </p:spPr>
        <p:txBody>
          <a:bodyPr wrap="none" lIns="0" tIns="0" rIns="0" bIns="0" rtlCol="0">
            <a:spAutoFit/>
          </a:bodyPr>
          <a:lstStyle/>
          <a:p>
            <a:pPr algn="l"/>
            <a:r>
              <a:rPr lang="en-US" sz="900" b="1" dirty="0"/>
              <a:t>Public Sector Hub</a:t>
            </a:r>
          </a:p>
        </p:txBody>
      </p:sp>
    </p:spTree>
    <p:extLst>
      <p:ext uri="{BB962C8B-B14F-4D97-AF65-F5344CB8AC3E}">
        <p14:creationId xmlns:p14="http://schemas.microsoft.com/office/powerpoint/2010/main" val="2205490602"/>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A6F1373-0E3E-CD4A-A0B3-DA696AC24B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1341" y="2420938"/>
            <a:ext cx="5456721" cy="4437062"/>
          </a:xfrm>
          <a:prstGeom prst="rect">
            <a:avLst/>
          </a:prstGeom>
        </p:spPr>
      </p:pic>
      <p:sp>
        <p:nvSpPr>
          <p:cNvPr id="2" name="Title 1">
            <a:extLst>
              <a:ext uri="{FF2B5EF4-FFF2-40B4-BE49-F238E27FC236}">
                <a16:creationId xmlns:a16="http://schemas.microsoft.com/office/drawing/2014/main" id="{5180BFEE-A1FD-C741-8BAD-CEFE27330B59}"/>
              </a:ext>
            </a:extLst>
          </p:cNvPr>
          <p:cNvSpPr>
            <a:spLocks noGrp="1"/>
          </p:cNvSpPr>
          <p:nvPr>
            <p:ph type="title"/>
          </p:nvPr>
        </p:nvSpPr>
        <p:spPr/>
        <p:txBody>
          <a:bodyPr>
            <a:noAutofit/>
          </a:bodyPr>
          <a:lstStyle/>
          <a:p>
            <a:r>
              <a:rPr lang="en-US" sz="3600" dirty="0"/>
              <a:t>ECOnGOOD Local Chapters</a:t>
            </a:r>
          </a:p>
        </p:txBody>
      </p:sp>
      <p:sp>
        <p:nvSpPr>
          <p:cNvPr id="8" name="Rectangle 7">
            <a:extLst>
              <a:ext uri="{FF2B5EF4-FFF2-40B4-BE49-F238E27FC236}">
                <a16:creationId xmlns:a16="http://schemas.microsoft.com/office/drawing/2014/main" id="{63573475-DCBC-324C-BF84-F1BE135A99D9}"/>
              </a:ext>
            </a:extLst>
          </p:cNvPr>
          <p:cNvSpPr/>
          <p:nvPr/>
        </p:nvSpPr>
        <p:spPr>
          <a:xfrm>
            <a:off x="1415480" y="2180991"/>
            <a:ext cx="7056784" cy="2016224"/>
          </a:xfrm>
          <a:prstGeom prst="rect">
            <a:avLst/>
          </a:prstGeom>
          <a:solidFill>
            <a:srgbClr val="FFFFFF">
              <a:alpha val="7647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4666C3E-FC8B-F148-8BCC-023E8C54B703}"/>
              </a:ext>
            </a:extLst>
          </p:cNvPr>
          <p:cNvSpPr>
            <a:spLocks noGrp="1"/>
          </p:cNvSpPr>
          <p:nvPr>
            <p:ph idx="1"/>
          </p:nvPr>
        </p:nvSpPr>
        <p:spPr>
          <a:xfrm>
            <a:off x="1981200" y="1600202"/>
            <a:ext cx="6491064" cy="2692895"/>
          </a:xfrm>
        </p:spPr>
        <p:txBody>
          <a:bodyPr>
            <a:normAutofit fontScale="92500" lnSpcReduction="10000"/>
          </a:bodyPr>
          <a:lstStyle/>
          <a:p>
            <a:pPr marL="342900" indent="-342900"/>
            <a:r>
              <a:rPr lang="en-US" sz="2000" dirty="0"/>
              <a:t>Backbone of our movement</a:t>
            </a:r>
          </a:p>
          <a:p>
            <a:pPr marL="342900" indent="-342900"/>
            <a:r>
              <a:rPr lang="en-US" sz="2000" dirty="0"/>
              <a:t>Activists organize local events, contact businesses and creating networks</a:t>
            </a:r>
          </a:p>
          <a:p>
            <a:pPr marL="342900" indent="-342900"/>
            <a:r>
              <a:rPr lang="en-US" sz="2000" dirty="0"/>
              <a:t>Support Team for LC Coordinators in Germany, Austria, Switzerland and Italy</a:t>
            </a:r>
          </a:p>
          <a:p>
            <a:pPr marL="342900" indent="-342900"/>
            <a:r>
              <a:rPr lang="en-US" sz="2000" dirty="0"/>
              <a:t>All are invited to join a chapter or create a new one</a:t>
            </a:r>
          </a:p>
          <a:p>
            <a:pPr marL="342900" indent="-342900"/>
            <a:r>
              <a:rPr lang="en-US" sz="2000" dirty="0"/>
              <a:t>173 Local Chapters in 33 Countries</a:t>
            </a:r>
          </a:p>
        </p:txBody>
      </p:sp>
    </p:spTree>
    <p:extLst>
      <p:ext uri="{BB962C8B-B14F-4D97-AF65-F5344CB8AC3E}">
        <p14:creationId xmlns:p14="http://schemas.microsoft.com/office/powerpoint/2010/main" val="1946464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0E4B023-FDF5-4A4C-A90F-252EF1D09917}"/>
              </a:ext>
            </a:extLst>
          </p:cNvPr>
          <p:cNvSpPr>
            <a:spLocks noGrp="1"/>
          </p:cNvSpPr>
          <p:nvPr>
            <p:ph type="title"/>
          </p:nvPr>
        </p:nvSpPr>
        <p:spPr>
          <a:xfrm>
            <a:off x="3472069" y="1510651"/>
            <a:ext cx="7924801" cy="1477328"/>
          </a:xfrm>
        </p:spPr>
        <p:txBody>
          <a:bodyPr/>
          <a:lstStyle/>
          <a:p>
            <a:br>
              <a:rPr lang="en-US" sz="2400" dirty="0"/>
            </a:br>
            <a:r>
              <a:rPr lang="en-US" sz="2400" dirty="0"/>
              <a:t>Hubs need to prepare their presentations for July 1</a:t>
            </a:r>
            <a:br>
              <a:rPr lang="en-US" sz="2400" dirty="0"/>
            </a:br>
            <a:br>
              <a:rPr lang="en-US" sz="2400" dirty="0"/>
            </a:br>
            <a:r>
              <a:rPr lang="en-US" sz="2400" dirty="0"/>
              <a:t>All participants can submit their ideas for Open Spaces</a:t>
            </a:r>
          </a:p>
        </p:txBody>
      </p:sp>
      <p:sp>
        <p:nvSpPr>
          <p:cNvPr id="10" name="Text Placeholder 9">
            <a:extLst>
              <a:ext uri="{FF2B5EF4-FFF2-40B4-BE49-F238E27FC236}">
                <a16:creationId xmlns:a16="http://schemas.microsoft.com/office/drawing/2014/main" id="{E7F920E2-0EB1-884A-8695-4B84052FC245}"/>
              </a:ext>
            </a:extLst>
          </p:cNvPr>
          <p:cNvSpPr>
            <a:spLocks noGrp="1"/>
          </p:cNvSpPr>
          <p:nvPr>
            <p:ph type="body" sz="quarter" idx="10"/>
          </p:nvPr>
        </p:nvSpPr>
        <p:spPr>
          <a:xfrm>
            <a:off x="566119" y="1116951"/>
            <a:ext cx="4168962" cy="218586"/>
          </a:xfrm>
        </p:spPr>
        <p:txBody>
          <a:bodyPr/>
          <a:lstStyle/>
          <a:p>
            <a:r>
              <a:rPr lang="en-US" dirty="0"/>
              <a:t>DA 2022 – Presentations and Open Spaces</a:t>
            </a:r>
          </a:p>
        </p:txBody>
      </p:sp>
    </p:spTree>
    <p:extLst>
      <p:ext uri="{BB962C8B-B14F-4D97-AF65-F5344CB8AC3E}">
        <p14:creationId xmlns:p14="http://schemas.microsoft.com/office/powerpoint/2010/main" val="930499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0E4B023-FDF5-4A4C-A90F-252EF1D09917}"/>
              </a:ext>
            </a:extLst>
          </p:cNvPr>
          <p:cNvSpPr>
            <a:spLocks noGrp="1"/>
          </p:cNvSpPr>
          <p:nvPr>
            <p:ph type="title"/>
          </p:nvPr>
        </p:nvSpPr>
        <p:spPr>
          <a:xfrm>
            <a:off x="550863" y="1510651"/>
            <a:ext cx="8739441" cy="2701509"/>
          </a:xfrm>
        </p:spPr>
        <p:txBody>
          <a:bodyPr/>
          <a:lstStyle/>
          <a:p>
            <a:pPr>
              <a:lnSpc>
                <a:spcPct val="150000"/>
              </a:lnSpc>
            </a:pPr>
            <a:r>
              <a:rPr lang="en-US" sz="2400" b="1" dirty="0"/>
              <a:t>Zoom</a:t>
            </a:r>
            <a:r>
              <a:rPr lang="en-US" sz="2400" dirty="0"/>
              <a:t> – Online Meeting, Breakout rooms, Chat, Interpretations</a:t>
            </a:r>
            <a:br>
              <a:rPr lang="en-US" sz="2400" dirty="0"/>
            </a:br>
            <a:r>
              <a:rPr lang="en-US" sz="2400" b="1" dirty="0" err="1"/>
              <a:t>Limesurvey</a:t>
            </a:r>
            <a:r>
              <a:rPr lang="en-US" sz="2400" dirty="0"/>
              <a:t> – Voting	</a:t>
            </a:r>
            <a:br>
              <a:rPr lang="en-US" sz="2400" dirty="0"/>
            </a:br>
            <a:r>
              <a:rPr lang="en-US" sz="2400" b="1" dirty="0"/>
              <a:t>Email</a:t>
            </a:r>
            <a:r>
              <a:rPr lang="en-US" sz="2400" dirty="0"/>
              <a:t> – Communication, </a:t>
            </a:r>
            <a:r>
              <a:rPr lang="en-US" sz="2400" dirty="0" err="1"/>
              <a:t>Limesurvery</a:t>
            </a:r>
            <a:r>
              <a:rPr lang="en-US" sz="2400" dirty="0"/>
              <a:t> Invitations</a:t>
            </a:r>
            <a:br>
              <a:rPr lang="en-US" sz="2400" dirty="0"/>
            </a:br>
            <a:r>
              <a:rPr lang="en-US" sz="2400" b="1" dirty="0"/>
              <a:t>Wiki</a:t>
            </a:r>
            <a:r>
              <a:rPr lang="en-US" sz="2400" dirty="0"/>
              <a:t> - Documentation</a:t>
            </a:r>
          </a:p>
        </p:txBody>
      </p:sp>
      <p:sp>
        <p:nvSpPr>
          <p:cNvPr id="10" name="Text Placeholder 9">
            <a:extLst>
              <a:ext uri="{FF2B5EF4-FFF2-40B4-BE49-F238E27FC236}">
                <a16:creationId xmlns:a16="http://schemas.microsoft.com/office/drawing/2014/main" id="{E7F920E2-0EB1-884A-8695-4B84052FC245}"/>
              </a:ext>
            </a:extLst>
          </p:cNvPr>
          <p:cNvSpPr>
            <a:spLocks noGrp="1"/>
          </p:cNvSpPr>
          <p:nvPr>
            <p:ph type="body" sz="quarter" idx="10"/>
          </p:nvPr>
        </p:nvSpPr>
        <p:spPr>
          <a:xfrm>
            <a:off x="566119" y="1116951"/>
            <a:ext cx="3647858" cy="218586"/>
          </a:xfrm>
        </p:spPr>
        <p:txBody>
          <a:bodyPr/>
          <a:lstStyle/>
          <a:p>
            <a:r>
              <a:rPr lang="en-US" dirty="0"/>
              <a:t>DA 2022 – Software Tools during DA</a:t>
            </a:r>
          </a:p>
        </p:txBody>
      </p:sp>
    </p:spTree>
    <p:extLst>
      <p:ext uri="{BB962C8B-B14F-4D97-AF65-F5344CB8AC3E}">
        <p14:creationId xmlns:p14="http://schemas.microsoft.com/office/powerpoint/2010/main" val="199176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7246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71C22-5614-094A-9BF9-E6BEC9B3E631}"/>
              </a:ext>
            </a:extLst>
          </p:cNvPr>
          <p:cNvSpPr>
            <a:spLocks noGrp="1"/>
          </p:cNvSpPr>
          <p:nvPr>
            <p:ph type="title"/>
          </p:nvPr>
        </p:nvSpPr>
        <p:spPr>
          <a:xfrm>
            <a:off x="550863" y="1510651"/>
            <a:ext cx="7958137" cy="5447645"/>
          </a:xfrm>
        </p:spPr>
        <p:txBody>
          <a:bodyPr/>
          <a:lstStyle/>
          <a:p>
            <a:r>
              <a:rPr lang="en-US" sz="4800" b="1" dirty="0"/>
              <a:t>123 Participants</a:t>
            </a:r>
            <a:br>
              <a:rPr lang="en-US" dirty="0"/>
            </a:br>
            <a:br>
              <a:rPr lang="en-US" b="1" dirty="0"/>
            </a:br>
            <a:r>
              <a:rPr lang="en-US" sz="3600" b="1" dirty="0"/>
              <a:t>73 Guests</a:t>
            </a:r>
            <a:br>
              <a:rPr lang="en-US" sz="3600" b="1" dirty="0"/>
            </a:br>
            <a:r>
              <a:rPr lang="en-US" sz="3600" b="1" dirty="0"/>
              <a:t>50 Delegates</a:t>
            </a:r>
            <a:br>
              <a:rPr lang="en-US" sz="3600" b="1" dirty="0"/>
            </a:br>
            <a:r>
              <a:rPr lang="en-US" sz="3600" b="1" dirty="0"/>
              <a:t>19 Countries</a:t>
            </a:r>
            <a:br>
              <a:rPr lang="en-US" sz="3600" b="1" dirty="0"/>
            </a:br>
            <a:br>
              <a:rPr lang="en-US" sz="3600" b="1" dirty="0"/>
            </a:br>
            <a:r>
              <a:rPr lang="en-US" sz="2000" b="1" dirty="0"/>
              <a:t>Argentina, Austria, Belgium, Brazil, Chile, Colombia, Costa Rica, Croatia, Dominican Republic, Ecuador, Germany, Ghana, Italy, Mexico, Portugal, Spain, Switzerland, United Kingdom, Uruguay</a:t>
            </a:r>
            <a:br>
              <a:rPr lang="en-US" b="1" dirty="0"/>
            </a:br>
            <a:br>
              <a:rPr lang="en-US" b="1" dirty="0"/>
            </a:br>
            <a:br>
              <a:rPr lang="en-US" sz="1800" dirty="0"/>
            </a:br>
            <a:endParaRPr lang="en-US" dirty="0"/>
          </a:p>
        </p:txBody>
      </p:sp>
      <p:sp>
        <p:nvSpPr>
          <p:cNvPr id="3" name="Text Placeholder 2">
            <a:extLst>
              <a:ext uri="{FF2B5EF4-FFF2-40B4-BE49-F238E27FC236}">
                <a16:creationId xmlns:a16="http://schemas.microsoft.com/office/drawing/2014/main" id="{93189921-4DFD-C640-9C02-74323262AE5F}"/>
              </a:ext>
            </a:extLst>
          </p:cNvPr>
          <p:cNvSpPr>
            <a:spLocks noGrp="1"/>
          </p:cNvSpPr>
          <p:nvPr>
            <p:ph type="body" sz="quarter" idx="10"/>
          </p:nvPr>
        </p:nvSpPr>
        <p:spPr>
          <a:xfrm flipH="1">
            <a:off x="566184" y="1210961"/>
            <a:ext cx="2553904" cy="218586"/>
          </a:xfrm>
        </p:spPr>
        <p:txBody>
          <a:bodyPr/>
          <a:lstStyle/>
          <a:p>
            <a:r>
              <a:rPr lang="en-US" dirty="0"/>
              <a:t>Delegates Assembly 2022</a:t>
            </a:r>
          </a:p>
        </p:txBody>
      </p:sp>
    </p:spTree>
    <p:extLst>
      <p:ext uri="{BB962C8B-B14F-4D97-AF65-F5344CB8AC3E}">
        <p14:creationId xmlns:p14="http://schemas.microsoft.com/office/powerpoint/2010/main" val="1808302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71C22-5614-094A-9BF9-E6BEC9B3E631}"/>
              </a:ext>
            </a:extLst>
          </p:cNvPr>
          <p:cNvSpPr>
            <a:spLocks noGrp="1"/>
          </p:cNvSpPr>
          <p:nvPr>
            <p:ph type="title"/>
          </p:nvPr>
        </p:nvSpPr>
        <p:spPr>
          <a:xfrm>
            <a:off x="550863" y="1510651"/>
            <a:ext cx="7958137" cy="3908762"/>
          </a:xfrm>
        </p:spPr>
        <p:txBody>
          <a:bodyPr/>
          <a:lstStyle/>
          <a:p>
            <a:r>
              <a:rPr lang="en-US" sz="4800" b="1" dirty="0"/>
              <a:t>International Movement</a:t>
            </a:r>
            <a:br>
              <a:rPr lang="en-US" sz="4800" b="1" dirty="0"/>
            </a:br>
            <a:br>
              <a:rPr lang="en-US" sz="4800" b="1" dirty="0"/>
            </a:br>
            <a:br>
              <a:rPr lang="en-US" dirty="0"/>
            </a:br>
            <a:br>
              <a:rPr lang="en-US" b="1" dirty="0"/>
            </a:br>
            <a:br>
              <a:rPr lang="en-US" b="1" dirty="0"/>
            </a:br>
            <a:br>
              <a:rPr lang="en-US" b="1" dirty="0"/>
            </a:br>
            <a:br>
              <a:rPr lang="en-US" sz="1800" dirty="0"/>
            </a:br>
            <a:endParaRPr lang="en-US" dirty="0"/>
          </a:p>
        </p:txBody>
      </p:sp>
      <p:sp>
        <p:nvSpPr>
          <p:cNvPr id="3" name="Text Placeholder 2">
            <a:extLst>
              <a:ext uri="{FF2B5EF4-FFF2-40B4-BE49-F238E27FC236}">
                <a16:creationId xmlns:a16="http://schemas.microsoft.com/office/drawing/2014/main" id="{93189921-4DFD-C640-9C02-74323262AE5F}"/>
              </a:ext>
            </a:extLst>
          </p:cNvPr>
          <p:cNvSpPr>
            <a:spLocks noGrp="1"/>
          </p:cNvSpPr>
          <p:nvPr>
            <p:ph type="body" sz="quarter" idx="10"/>
          </p:nvPr>
        </p:nvSpPr>
        <p:spPr>
          <a:xfrm flipH="1">
            <a:off x="566184" y="1210961"/>
            <a:ext cx="2553904" cy="218586"/>
          </a:xfrm>
        </p:spPr>
        <p:txBody>
          <a:bodyPr/>
          <a:lstStyle/>
          <a:p>
            <a:r>
              <a:rPr lang="en-US" dirty="0"/>
              <a:t>Delegates Assembly 2025</a:t>
            </a:r>
          </a:p>
        </p:txBody>
      </p:sp>
      <p:pic>
        <p:nvPicPr>
          <p:cNvPr id="5" name="Picture 4">
            <a:extLst>
              <a:ext uri="{FF2B5EF4-FFF2-40B4-BE49-F238E27FC236}">
                <a16:creationId xmlns:a16="http://schemas.microsoft.com/office/drawing/2014/main" id="{775D3E3A-892C-9F49-B9FA-999D3C70BE48}"/>
              </a:ext>
            </a:extLst>
          </p:cNvPr>
          <p:cNvPicPr>
            <a:picLocks noChangeAspect="1"/>
          </p:cNvPicPr>
          <p:nvPr/>
        </p:nvPicPr>
        <p:blipFill>
          <a:blip r:embed="rId2"/>
          <a:stretch>
            <a:fillRect/>
          </a:stretch>
        </p:blipFill>
        <p:spPr>
          <a:xfrm>
            <a:off x="550863" y="2454442"/>
            <a:ext cx="9501536" cy="4281638"/>
          </a:xfrm>
          <a:prstGeom prst="rect">
            <a:avLst/>
          </a:prstGeom>
        </p:spPr>
      </p:pic>
    </p:spTree>
    <p:extLst>
      <p:ext uri="{BB962C8B-B14F-4D97-AF65-F5344CB8AC3E}">
        <p14:creationId xmlns:p14="http://schemas.microsoft.com/office/powerpoint/2010/main" val="94444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71C22-5614-094A-9BF9-E6BEC9B3E631}"/>
              </a:ext>
            </a:extLst>
          </p:cNvPr>
          <p:cNvSpPr>
            <a:spLocks noGrp="1"/>
          </p:cNvSpPr>
          <p:nvPr>
            <p:ph type="title"/>
          </p:nvPr>
        </p:nvSpPr>
        <p:spPr>
          <a:xfrm>
            <a:off x="550862" y="1510651"/>
            <a:ext cx="7331265" cy="2585323"/>
          </a:xfrm>
        </p:spPr>
        <p:txBody>
          <a:bodyPr/>
          <a:lstStyle/>
          <a:p>
            <a:r>
              <a:rPr lang="en-US" sz="2400" b="1" dirty="0"/>
              <a:t>Annual meeting of all Local Chapters, Hubs and Guests and a Gathering of ECOnGOOD activists from around the world.</a:t>
            </a:r>
            <a:br>
              <a:rPr lang="en-US" sz="2400" b="1" dirty="0"/>
            </a:br>
            <a:br>
              <a:rPr lang="en-US" sz="2400" b="1" dirty="0"/>
            </a:br>
            <a:r>
              <a:rPr lang="en-US" sz="2400" b="1" dirty="0"/>
              <a:t>Delegates vote on Strategic Issues</a:t>
            </a:r>
            <a:br>
              <a:rPr lang="en-US" sz="2400" b="1" dirty="0"/>
            </a:br>
            <a:br>
              <a:rPr lang="en-US" sz="2400" dirty="0"/>
            </a:br>
            <a:endParaRPr lang="en-US" sz="2400" dirty="0"/>
          </a:p>
        </p:txBody>
      </p:sp>
      <p:sp>
        <p:nvSpPr>
          <p:cNvPr id="3" name="Text Placeholder 2">
            <a:extLst>
              <a:ext uri="{FF2B5EF4-FFF2-40B4-BE49-F238E27FC236}">
                <a16:creationId xmlns:a16="http://schemas.microsoft.com/office/drawing/2014/main" id="{93189921-4DFD-C640-9C02-74323262AE5F}"/>
              </a:ext>
            </a:extLst>
          </p:cNvPr>
          <p:cNvSpPr>
            <a:spLocks noGrp="1"/>
          </p:cNvSpPr>
          <p:nvPr>
            <p:ph type="body" sz="quarter" idx="10"/>
          </p:nvPr>
        </p:nvSpPr>
        <p:spPr>
          <a:xfrm>
            <a:off x="566119" y="1116951"/>
            <a:ext cx="2553904" cy="218586"/>
          </a:xfrm>
        </p:spPr>
        <p:txBody>
          <a:bodyPr/>
          <a:lstStyle/>
          <a:p>
            <a:r>
              <a:rPr lang="en-US" dirty="0"/>
              <a:t>Delegates Assembly 2025</a:t>
            </a:r>
          </a:p>
        </p:txBody>
      </p:sp>
      <p:graphicFrame>
        <p:nvGraphicFramePr>
          <p:cNvPr id="7" name="Content Placeholder 3">
            <a:extLst>
              <a:ext uri="{FF2B5EF4-FFF2-40B4-BE49-F238E27FC236}">
                <a16:creationId xmlns:a16="http://schemas.microsoft.com/office/drawing/2014/main" id="{1A4184EB-9B9C-0946-8DEC-3FA6834396C3}"/>
              </a:ext>
            </a:extLst>
          </p:cNvPr>
          <p:cNvGraphicFramePr>
            <a:graphicFrameLocks/>
          </p:cNvGraphicFramePr>
          <p:nvPr>
            <p:extLst>
              <p:ext uri="{D42A27DB-BD31-4B8C-83A1-F6EECF244321}">
                <p14:modId xmlns:p14="http://schemas.microsoft.com/office/powerpoint/2010/main" val="817016666"/>
              </p:ext>
            </p:extLst>
          </p:nvPr>
        </p:nvGraphicFramePr>
        <p:xfrm>
          <a:off x="7988968" y="1008200"/>
          <a:ext cx="3936733" cy="4984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2077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71C22-5614-094A-9BF9-E6BEC9B3E631}"/>
              </a:ext>
            </a:extLst>
          </p:cNvPr>
          <p:cNvSpPr>
            <a:spLocks noGrp="1"/>
          </p:cNvSpPr>
          <p:nvPr>
            <p:ph type="title"/>
          </p:nvPr>
        </p:nvSpPr>
        <p:spPr>
          <a:xfrm>
            <a:off x="550862" y="1510651"/>
            <a:ext cx="9578975" cy="2147511"/>
          </a:xfrm>
        </p:spPr>
        <p:txBody>
          <a:bodyPr/>
          <a:lstStyle/>
          <a:p>
            <a:pPr>
              <a:lnSpc>
                <a:spcPct val="150000"/>
              </a:lnSpc>
            </a:pPr>
            <a:r>
              <a:rPr lang="en-US" sz="2400" b="1" dirty="0"/>
              <a:t>Gain a deeper understanding of critical issues</a:t>
            </a:r>
            <a:br>
              <a:rPr lang="en-US" sz="2400" b="1" dirty="0"/>
            </a:br>
            <a:r>
              <a:rPr lang="en-US" sz="2400" b="1" dirty="0"/>
              <a:t>Spread information to Hubs, Local Chapters and Associations</a:t>
            </a:r>
            <a:br>
              <a:rPr lang="en-US" sz="2400" b="1" dirty="0"/>
            </a:br>
            <a:r>
              <a:rPr lang="en-US" sz="2400" b="1" dirty="0"/>
              <a:t>Network with other ECOnGOOD activists</a:t>
            </a:r>
          </a:p>
        </p:txBody>
      </p:sp>
      <p:sp>
        <p:nvSpPr>
          <p:cNvPr id="3" name="Text Placeholder 2">
            <a:extLst>
              <a:ext uri="{FF2B5EF4-FFF2-40B4-BE49-F238E27FC236}">
                <a16:creationId xmlns:a16="http://schemas.microsoft.com/office/drawing/2014/main" id="{93189921-4DFD-C640-9C02-74323262AE5F}"/>
              </a:ext>
            </a:extLst>
          </p:cNvPr>
          <p:cNvSpPr>
            <a:spLocks noGrp="1"/>
          </p:cNvSpPr>
          <p:nvPr>
            <p:ph type="body" sz="quarter" idx="10"/>
          </p:nvPr>
        </p:nvSpPr>
        <p:spPr>
          <a:xfrm>
            <a:off x="566119" y="1116951"/>
            <a:ext cx="3350597" cy="218586"/>
          </a:xfrm>
        </p:spPr>
        <p:txBody>
          <a:bodyPr/>
          <a:lstStyle/>
          <a:p>
            <a:r>
              <a:rPr lang="en-US" dirty="0"/>
              <a:t>Delegates Assembly 2025 - Goals</a:t>
            </a:r>
          </a:p>
        </p:txBody>
      </p:sp>
    </p:spTree>
    <p:extLst>
      <p:ext uri="{BB962C8B-B14F-4D97-AF65-F5344CB8AC3E}">
        <p14:creationId xmlns:p14="http://schemas.microsoft.com/office/powerpoint/2010/main" val="3749965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5B95CF-0208-723B-17F1-91D3492404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6DB684-346A-4E41-7CF3-42357146817D}"/>
              </a:ext>
            </a:extLst>
          </p:cNvPr>
          <p:cNvSpPr>
            <a:spLocks noGrp="1"/>
          </p:cNvSpPr>
          <p:nvPr>
            <p:ph type="title"/>
          </p:nvPr>
        </p:nvSpPr>
        <p:spPr>
          <a:xfrm>
            <a:off x="550862" y="1510651"/>
            <a:ext cx="9234269" cy="643970"/>
          </a:xfrm>
        </p:spPr>
        <p:txBody>
          <a:bodyPr/>
          <a:lstStyle/>
          <a:p>
            <a:r>
              <a:rPr lang="en-US" sz="2400" b="1" dirty="0"/>
              <a:t>Role of the Delegates Assembly and ECOnGOOD Governance</a:t>
            </a:r>
            <a:br>
              <a:rPr lang="en-US" sz="2400" b="1" dirty="0"/>
            </a:br>
            <a:br>
              <a:rPr lang="en-US" sz="2400" b="1" dirty="0"/>
            </a:br>
            <a:br>
              <a:rPr lang="en-US" sz="2400" dirty="0"/>
            </a:br>
            <a:endParaRPr lang="en-US" sz="2400" dirty="0"/>
          </a:p>
        </p:txBody>
      </p:sp>
      <p:sp>
        <p:nvSpPr>
          <p:cNvPr id="3" name="Text Placeholder 2">
            <a:extLst>
              <a:ext uri="{FF2B5EF4-FFF2-40B4-BE49-F238E27FC236}">
                <a16:creationId xmlns:a16="http://schemas.microsoft.com/office/drawing/2014/main" id="{1403FA59-D974-7464-635C-7788D25F840D}"/>
              </a:ext>
            </a:extLst>
          </p:cNvPr>
          <p:cNvSpPr>
            <a:spLocks noGrp="1"/>
          </p:cNvSpPr>
          <p:nvPr>
            <p:ph type="body" sz="quarter" idx="10"/>
          </p:nvPr>
        </p:nvSpPr>
        <p:spPr>
          <a:xfrm>
            <a:off x="566119" y="1116951"/>
            <a:ext cx="2553904" cy="218586"/>
          </a:xfrm>
        </p:spPr>
        <p:txBody>
          <a:bodyPr/>
          <a:lstStyle/>
          <a:p>
            <a:r>
              <a:rPr lang="en-US" dirty="0"/>
              <a:t>Delegates Assembly 2025</a:t>
            </a:r>
          </a:p>
        </p:txBody>
      </p:sp>
      <p:sp>
        <p:nvSpPr>
          <p:cNvPr id="4" name="Title 1">
            <a:extLst>
              <a:ext uri="{FF2B5EF4-FFF2-40B4-BE49-F238E27FC236}">
                <a16:creationId xmlns:a16="http://schemas.microsoft.com/office/drawing/2014/main" id="{4A22702A-DA0D-E090-152A-DA84360EB56B}"/>
              </a:ext>
            </a:extLst>
          </p:cNvPr>
          <p:cNvSpPr txBox="1">
            <a:spLocks/>
          </p:cNvSpPr>
          <p:nvPr/>
        </p:nvSpPr>
        <p:spPr bwMode="black">
          <a:xfrm>
            <a:off x="550862" y="2237137"/>
            <a:ext cx="11012247" cy="1723549"/>
          </a:xfrm>
          <a:prstGeom prst="rect">
            <a:avLst/>
          </a:prstGeom>
        </p:spPr>
        <p:txBody>
          <a:bodyPr vert="horz" wrap="square" lIns="0" tIns="0" rIns="0" bIns="0" rtlCol="0" anchor="t">
            <a:spAutoFit/>
          </a:bodyPr>
          <a:lstStyle>
            <a:lvl1pPr marL="0" indent="0" algn="l" defTabSz="914400" rtl="0" eaLnBrk="1" latinLnBrk="0" hangingPunct="1">
              <a:lnSpc>
                <a:spcPct val="100000"/>
              </a:lnSpc>
              <a:spcBef>
                <a:spcPts val="0"/>
              </a:spcBef>
              <a:buNone/>
              <a:defRPr sz="2800" b="0" kern="1200" cap="none" baseline="0">
                <a:solidFill>
                  <a:schemeClr val="bg1"/>
                </a:solidFill>
                <a:latin typeface="+mj-lt"/>
                <a:ea typeface="+mj-ea"/>
                <a:cs typeface="+mj-cs"/>
              </a:defRPr>
            </a:lvl1pPr>
          </a:lstStyle>
          <a:p>
            <a:pPr marL="285750" indent="-285750">
              <a:buFont typeface="Arial" panose="020B0604020202020204" pitchFamily="34" charset="0"/>
              <a:buChar char="•"/>
            </a:pPr>
            <a:r>
              <a:rPr lang="en-US" sz="1600" dirty="0"/>
              <a:t>Early on the DA was a central decision-making organ</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Hubs became more an more important, Local Chapters spread around the world</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National associations and in 2018 the International Federation were founded and took on most organizational functions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Today the DA is designed to bring the international movement together and make decisions on strategy and vision</a:t>
            </a:r>
          </a:p>
        </p:txBody>
      </p:sp>
    </p:spTree>
    <p:extLst>
      <p:ext uri="{BB962C8B-B14F-4D97-AF65-F5344CB8AC3E}">
        <p14:creationId xmlns:p14="http://schemas.microsoft.com/office/powerpoint/2010/main" val="30648107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3EF19B-A0B1-9B2D-86D9-F5BE5B54BD69}"/>
              </a:ext>
            </a:extLst>
          </p:cNvPr>
          <p:cNvPicPr>
            <a:picLocks noChangeAspect="1"/>
          </p:cNvPicPr>
          <p:nvPr/>
        </p:nvPicPr>
        <p:blipFill>
          <a:blip r:embed="rId2"/>
          <a:stretch>
            <a:fillRect/>
          </a:stretch>
        </p:blipFill>
        <p:spPr>
          <a:xfrm>
            <a:off x="124181" y="0"/>
            <a:ext cx="11410500" cy="8143875"/>
          </a:xfrm>
          <a:prstGeom prst="rect">
            <a:avLst/>
          </a:prstGeom>
        </p:spPr>
      </p:pic>
    </p:spTree>
    <p:extLst>
      <p:ext uri="{BB962C8B-B14F-4D97-AF65-F5344CB8AC3E}">
        <p14:creationId xmlns:p14="http://schemas.microsoft.com/office/powerpoint/2010/main" val="371786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178AAC-4AB5-178F-67D5-0AD0FE5A265F}"/>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2DCE1C18-0F16-F5D6-F534-78A1FC700CF2}"/>
              </a:ext>
            </a:extLst>
          </p:cNvPr>
          <p:cNvPicPr>
            <a:picLocks noChangeAspect="1"/>
          </p:cNvPicPr>
          <p:nvPr/>
        </p:nvPicPr>
        <p:blipFill>
          <a:blip r:embed="rId2"/>
          <a:srcRect/>
          <a:stretch/>
        </p:blipFill>
        <p:spPr>
          <a:xfrm>
            <a:off x="724257" y="-18086"/>
            <a:ext cx="9634181" cy="6876086"/>
          </a:xfrm>
          <a:prstGeom prst="rect">
            <a:avLst/>
          </a:prstGeom>
        </p:spPr>
      </p:pic>
    </p:spTree>
    <p:extLst>
      <p:ext uri="{BB962C8B-B14F-4D97-AF65-F5344CB8AC3E}">
        <p14:creationId xmlns:p14="http://schemas.microsoft.com/office/powerpoint/2010/main" val="1051067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0E4B023-FDF5-4A4C-A90F-252EF1D09917}"/>
              </a:ext>
            </a:extLst>
          </p:cNvPr>
          <p:cNvSpPr>
            <a:spLocks noGrp="1"/>
          </p:cNvSpPr>
          <p:nvPr>
            <p:ph type="title"/>
          </p:nvPr>
        </p:nvSpPr>
        <p:spPr>
          <a:xfrm>
            <a:off x="3472069" y="1510651"/>
            <a:ext cx="8163340" cy="3693319"/>
          </a:xfrm>
        </p:spPr>
        <p:txBody>
          <a:bodyPr/>
          <a:lstStyle/>
          <a:p>
            <a:br>
              <a:rPr lang="en-US" sz="2400" dirty="0"/>
            </a:br>
            <a:r>
              <a:rPr lang="en-US" sz="2400" dirty="0"/>
              <a:t>Proposals discussed in an online commenting phase</a:t>
            </a:r>
            <a:br>
              <a:rPr lang="en-US" sz="2400" dirty="0"/>
            </a:br>
            <a:br>
              <a:rPr lang="en-US" sz="2400" dirty="0"/>
            </a:br>
            <a:r>
              <a:rPr lang="en-US" sz="2400" dirty="0"/>
              <a:t>Proposal workshops provide time and space for delegates and guests to feedback directly and submit change requests</a:t>
            </a:r>
            <a:br>
              <a:rPr lang="en-US" sz="2400" dirty="0"/>
            </a:br>
            <a:br>
              <a:rPr lang="en-US" sz="2400" dirty="0"/>
            </a:br>
            <a:r>
              <a:rPr lang="en-US" sz="2400" dirty="0"/>
              <a:t>Proposals finalized two weeks before voting</a:t>
            </a:r>
            <a:br>
              <a:rPr lang="en-US" sz="2400" dirty="0"/>
            </a:br>
            <a:br>
              <a:rPr lang="en-US" sz="2400" dirty="0"/>
            </a:br>
            <a:r>
              <a:rPr lang="en-US" sz="2400" dirty="0"/>
              <a:t>Delegates will have ample time to read the final proposals and get feedback from their chapters or hubs</a:t>
            </a:r>
          </a:p>
        </p:txBody>
      </p:sp>
      <p:sp>
        <p:nvSpPr>
          <p:cNvPr id="10" name="Text Placeholder 9">
            <a:extLst>
              <a:ext uri="{FF2B5EF4-FFF2-40B4-BE49-F238E27FC236}">
                <a16:creationId xmlns:a16="http://schemas.microsoft.com/office/drawing/2014/main" id="{E7F920E2-0EB1-884A-8695-4B84052FC245}"/>
              </a:ext>
            </a:extLst>
          </p:cNvPr>
          <p:cNvSpPr>
            <a:spLocks noGrp="1"/>
          </p:cNvSpPr>
          <p:nvPr>
            <p:ph type="body" sz="quarter" idx="10"/>
          </p:nvPr>
        </p:nvSpPr>
        <p:spPr>
          <a:xfrm>
            <a:off x="566119" y="1116951"/>
            <a:ext cx="4003725" cy="218586"/>
          </a:xfrm>
        </p:spPr>
        <p:txBody>
          <a:bodyPr/>
          <a:lstStyle/>
          <a:p>
            <a:r>
              <a:rPr lang="en-US" dirty="0"/>
              <a:t>DA 2025 – voting and proposal process</a:t>
            </a:r>
          </a:p>
        </p:txBody>
      </p:sp>
    </p:spTree>
    <p:extLst>
      <p:ext uri="{BB962C8B-B14F-4D97-AF65-F5344CB8AC3E}">
        <p14:creationId xmlns:p14="http://schemas.microsoft.com/office/powerpoint/2010/main" val="354470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3C4GqsELbc3Y_FaMy_usk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V1jDD9VtzFZPP1EwPiBQd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V1jDD9VtzFZPP1EwPiBQd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V1jDD9VtzFZPP1EwPiBQd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V1jDD9VtzFZPP1EwPiBQd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V1jDD9VtzFZPP1EwPiBQd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rJjIXSr1qKsDBacLja.m9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rJjIXSr1qKsDBacLja.m9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rJjIXSr1qKsDBacLja.m9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rJjIXSr1qKsDBacLja.m9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_LhmpqjUh9iNXuk041kskg"/>
</p:tagLst>
</file>

<file path=ppt/theme/theme1.xml><?xml version="1.0" encoding="utf-8"?>
<a:theme xmlns:a="http://schemas.openxmlformats.org/drawingml/2006/main" name="Office">
  <a:themeElements>
    <a:clrScheme name="Benutzerdefiniert 73">
      <a:dk1>
        <a:srgbClr val="5A5A5A"/>
      </a:dk1>
      <a:lt1>
        <a:sysClr val="window" lastClr="FFFFFF"/>
      </a:lt1>
      <a:dk2>
        <a:srgbClr val="000000"/>
      </a:dk2>
      <a:lt2>
        <a:srgbClr val="DCDCDC"/>
      </a:lt2>
      <a:accent1>
        <a:srgbClr val="889E33"/>
      </a:accent1>
      <a:accent2>
        <a:srgbClr val="009DA5"/>
      </a:accent2>
      <a:accent3>
        <a:srgbClr val="BFBFBF"/>
      </a:accent3>
      <a:accent4>
        <a:srgbClr val="392B49"/>
      </a:accent4>
      <a:accent5>
        <a:srgbClr val="0F1A3D"/>
      </a:accent5>
      <a:accent6>
        <a:srgbClr val="EEECDE"/>
      </a:accent6>
      <a:hlink>
        <a:srgbClr val="000000"/>
      </a:hlink>
      <a:folHlink>
        <a:srgbClr val="000000"/>
      </a:folHlink>
    </a:clrScheme>
    <a:fontScheme name="SZZ">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accent3"/>
          </a:solidFill>
        </a:ln>
      </a:spPr>
      <a:bodyPr lIns="108000" tIns="108000" rIns="108000" bIns="108000" rtlCol="0" anchor="ctr"/>
      <a:lstStyle>
        <a:defPPr algn="ctr">
          <a:defRPr sz="1400"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400" dirty="0" err="1" smtClean="0">
            <a:solidFill>
              <a:schemeClr val="tx2"/>
            </a:solidFill>
          </a:defRPr>
        </a:defPPr>
      </a:lstStyle>
    </a:txDef>
  </a:objectDefaults>
  <a:extraClrSchemeLst/>
  <a:extLst>
    <a:ext uri="{05A4C25C-085E-4340-85A3-A5531E510DB2}">
      <thm15:themeFamily xmlns:thm15="http://schemas.microsoft.com/office/thememl/2012/main" name="Vorlage GWOE.pptx" id="{792D381E-BC81-45EE-922D-87D6F67C18EA}" vid="{AA19850E-2260-4C19-9744-F4BA4F912A6B}"/>
    </a:ext>
  </a:extLst>
</a:theme>
</file>

<file path=ppt/theme/theme2.xml><?xml version="1.0" encoding="utf-8"?>
<a:theme xmlns:a="http://schemas.openxmlformats.org/drawingml/2006/main" name="Office">
  <a:themeElements>
    <a:clrScheme name="GWÖ">
      <a:dk1>
        <a:srgbClr val="262626"/>
      </a:dk1>
      <a:lt1>
        <a:sysClr val="window" lastClr="FFFFFF"/>
      </a:lt1>
      <a:dk2>
        <a:srgbClr val="000000"/>
      </a:dk2>
      <a:lt2>
        <a:srgbClr val="EDEDED"/>
      </a:lt2>
      <a:accent1>
        <a:srgbClr val="889E33"/>
      </a:accent1>
      <a:accent2>
        <a:srgbClr val="009DA5"/>
      </a:accent2>
      <a:accent3>
        <a:srgbClr val="BFBFBF"/>
      </a:accent3>
      <a:accent4>
        <a:srgbClr val="392B49"/>
      </a:accent4>
      <a:accent5>
        <a:srgbClr val="0F1A3D"/>
      </a:accent5>
      <a:accent6>
        <a:srgbClr val="F7A209"/>
      </a:accent6>
      <a:hlink>
        <a:srgbClr val="003296"/>
      </a:hlink>
      <a:folHlink>
        <a:srgbClr val="0000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Vorlage GWOE</Template>
  <TotalTime>599</TotalTime>
  <Words>428</Words>
  <Application>Microsoft Macintosh PowerPoint</Application>
  <PresentationFormat>Widescreen</PresentationFormat>
  <Paragraphs>46</Paragraphs>
  <Slides>14</Slides>
  <Notes>0</Notes>
  <HiddenSlides>4</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9" baseType="lpstr">
      <vt:lpstr>Arial</vt:lpstr>
      <vt:lpstr>Avenir</vt:lpstr>
      <vt:lpstr>Wingdings</vt:lpstr>
      <vt:lpstr>Office</vt:lpstr>
      <vt:lpstr>think-cell Folie</vt:lpstr>
      <vt:lpstr>Delegates Assembly 2025  Online and International</vt:lpstr>
      <vt:lpstr>123 Participants  73 Guests 50 Delegates 19 Countries  Argentina, Austria, Belgium, Brazil, Chile, Colombia, Costa Rica, Croatia, Dominican Republic, Ecuador, Germany, Ghana, Italy, Mexico, Portugal, Spain, Switzerland, United Kingdom, Uruguay   </vt:lpstr>
      <vt:lpstr>International Movement       </vt:lpstr>
      <vt:lpstr>Annual meeting of all Local Chapters, Hubs and Guests and a Gathering of ECOnGOOD activists from around the world.  Delegates vote on Strategic Issues  </vt:lpstr>
      <vt:lpstr>Gain a deeper understanding of critical issues Spread information to Hubs, Local Chapters and Associations Network with other ECOnGOOD activists</vt:lpstr>
      <vt:lpstr>Role of the Delegates Assembly and ECOnGOOD Governance   </vt:lpstr>
      <vt:lpstr>PowerPoint Presentation</vt:lpstr>
      <vt:lpstr>PowerPoint Presentation</vt:lpstr>
      <vt:lpstr> Proposals discussed in an online commenting phase  Proposal workshops provide time and space for delegates and guests to feedback directly and submit change requests  Proposals finalized two weeks before voting  Delegates will have ample time to read the final proposals and get feedback from their chapters or hubs</vt:lpstr>
      <vt:lpstr>ECOnGOOD Hubs</vt:lpstr>
      <vt:lpstr>ECOnGOOD Local Chapters</vt:lpstr>
      <vt:lpstr> Hubs need to prepare their presentations for July 1  All participants can submit their ideas for Open Spaces</vt:lpstr>
      <vt:lpstr>Zoom – Online Meeting, Breakout rooms, Chat, Interpretations Limesurvey – Voting  Email – Communication, Limesurvery Invitations Wiki - Documentation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PRÄSENTATIONSTITEL</dc:title>
  <dc:creator>Hendrik Brosche</dc:creator>
  <cp:lastModifiedBy>Hagelberg, Gus</cp:lastModifiedBy>
  <cp:revision>115</cp:revision>
  <cp:lastPrinted>2020-08-25T10:33:39Z</cp:lastPrinted>
  <dcterms:created xsi:type="dcterms:W3CDTF">2020-11-07T12:33:55Z</dcterms:created>
  <dcterms:modified xsi:type="dcterms:W3CDTF">2025-05-26T13:58:07Z</dcterms:modified>
</cp:coreProperties>
</file>