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48"/>
  </p:notesMasterIdLst>
  <p:sldIdLst>
    <p:sldId id="820" r:id="rId3"/>
    <p:sldId id="333" r:id="rId4"/>
    <p:sldId id="837" r:id="rId5"/>
    <p:sldId id="307" r:id="rId6"/>
    <p:sldId id="308" r:id="rId7"/>
    <p:sldId id="853" r:id="rId8"/>
    <p:sldId id="369" r:id="rId9"/>
    <p:sldId id="861" r:id="rId10"/>
    <p:sldId id="289" r:id="rId11"/>
    <p:sldId id="856" r:id="rId12"/>
    <p:sldId id="325" r:id="rId13"/>
    <p:sldId id="279" r:id="rId14"/>
    <p:sldId id="414" r:id="rId15"/>
    <p:sldId id="326" r:id="rId16"/>
    <p:sldId id="350" r:id="rId17"/>
    <p:sldId id="278" r:id="rId18"/>
    <p:sldId id="396" r:id="rId19"/>
    <p:sldId id="280" r:id="rId20"/>
    <p:sldId id="823" r:id="rId21"/>
    <p:sldId id="824" r:id="rId22"/>
    <p:sldId id="851" r:id="rId23"/>
    <p:sldId id="833" r:id="rId24"/>
    <p:sldId id="854" r:id="rId25"/>
    <p:sldId id="857" r:id="rId26"/>
    <p:sldId id="852" r:id="rId27"/>
    <p:sldId id="860" r:id="rId28"/>
    <p:sldId id="830" r:id="rId29"/>
    <p:sldId id="870" r:id="rId30"/>
    <p:sldId id="872" r:id="rId31"/>
    <p:sldId id="864" r:id="rId32"/>
    <p:sldId id="873" r:id="rId33"/>
    <p:sldId id="364" r:id="rId34"/>
    <p:sldId id="373" r:id="rId35"/>
    <p:sldId id="866" r:id="rId36"/>
    <p:sldId id="867" r:id="rId37"/>
    <p:sldId id="336" r:id="rId38"/>
    <p:sldId id="335" r:id="rId39"/>
    <p:sldId id="365" r:id="rId40"/>
    <p:sldId id="377" r:id="rId41"/>
    <p:sldId id="869" r:id="rId42"/>
    <p:sldId id="868" r:id="rId43"/>
    <p:sldId id="871" r:id="rId44"/>
    <p:sldId id="858" r:id="rId45"/>
    <p:sldId id="371" r:id="rId46"/>
    <p:sldId id="332" r:id="rId47"/>
  </p:sldIdLst>
  <p:sldSz cx="12192000" cy="6858000"/>
  <p:notesSz cx="6797675" cy="9928225"/>
  <p:custDataLst>
    <p:tags r:id="rId4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A231"/>
    <a:srgbClr val="2E2E2E"/>
    <a:srgbClr val="009DA5"/>
    <a:srgbClr val="392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79802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792" y="208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von Pfuhlstein" userId="da41002ac7aa26be" providerId="LiveId" clId="{6D64AB8D-52CF-45C5-9D46-9C1D88AF38FB}"/>
    <pc:docChg chg="undo custSel addSld delSld modSld">
      <pc:chgData name="Daniela von Pfuhlstein" userId="da41002ac7aa26be" providerId="LiveId" clId="{6D64AB8D-52CF-45C5-9D46-9C1D88AF38FB}" dt="2024-06-18T11:00:55.731" v="4219" actId="20577"/>
      <pc:docMkLst>
        <pc:docMk/>
      </pc:docMkLst>
      <pc:sldChg chg="modSp mod modNotesTx">
        <pc:chgData name="Daniela von Pfuhlstein" userId="da41002ac7aa26be" providerId="LiveId" clId="{6D64AB8D-52CF-45C5-9D46-9C1D88AF38FB}" dt="2024-06-16T11:34:49.461" v="3895" actId="108"/>
        <pc:sldMkLst>
          <pc:docMk/>
          <pc:sldMk cId="2375158517" sldId="278"/>
        </pc:sldMkLst>
        <pc:spChg chg="mod">
          <ac:chgData name="Daniela von Pfuhlstein" userId="da41002ac7aa26be" providerId="LiveId" clId="{6D64AB8D-52CF-45C5-9D46-9C1D88AF38FB}" dt="2024-06-16T09:23:23.472" v="515" actId="6549"/>
          <ac:spMkLst>
            <pc:docMk/>
            <pc:sldMk cId="2375158517" sldId="278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1:34:49.461" v="3895" actId="108"/>
          <ac:spMkLst>
            <pc:docMk/>
            <pc:sldMk cId="2375158517" sldId="278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5:29.169" v="1845"/>
          <ac:spMkLst>
            <pc:docMk/>
            <pc:sldMk cId="2375158517" sldId="278"/>
            <ac:spMk id="4" creationId="{8D6D69DD-CE7E-BCB1-CA18-7A3A8138D090}"/>
          </ac:spMkLst>
        </pc:spChg>
      </pc:sldChg>
      <pc:sldChg chg="modSp mod modNotesTx">
        <pc:chgData name="Daniela von Pfuhlstein" userId="da41002ac7aa26be" providerId="LiveId" clId="{6D64AB8D-52CF-45C5-9D46-9C1D88AF38FB}" dt="2024-06-16T11:08:10.846" v="2774"/>
        <pc:sldMkLst>
          <pc:docMk/>
          <pc:sldMk cId="4060970623" sldId="279"/>
        </pc:sldMkLst>
        <pc:spChg chg="mod">
          <ac:chgData name="Daniela von Pfuhlstein" userId="da41002ac7aa26be" providerId="LiveId" clId="{6D64AB8D-52CF-45C5-9D46-9C1D88AF38FB}" dt="2024-06-16T09:13:35.697" v="407" actId="6549"/>
          <ac:spMkLst>
            <pc:docMk/>
            <pc:sldMk cId="4060970623" sldId="279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19:11.762" v="469" actId="255"/>
          <ac:spMkLst>
            <pc:docMk/>
            <pc:sldMk cId="4060970623" sldId="279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5:16.761" v="1843"/>
          <ac:spMkLst>
            <pc:docMk/>
            <pc:sldMk cId="4060970623" sldId="279"/>
            <ac:spMk id="4" creationId="{F3E2AC99-7FD0-62F7-60B8-096BBFAE74A3}"/>
          </ac:spMkLst>
        </pc:spChg>
      </pc:sldChg>
      <pc:sldChg chg="modSp mod modNotesTx">
        <pc:chgData name="Daniela von Pfuhlstein" userId="da41002ac7aa26be" providerId="LiveId" clId="{6D64AB8D-52CF-45C5-9D46-9C1D88AF38FB}" dt="2024-06-16T11:14:18.088" v="3148" actId="20577"/>
        <pc:sldMkLst>
          <pc:docMk/>
          <pc:sldMk cId="3464332639" sldId="280"/>
        </pc:sldMkLst>
        <pc:spChg chg="mod">
          <ac:chgData name="Daniela von Pfuhlstein" userId="da41002ac7aa26be" providerId="LiveId" clId="{6D64AB8D-52CF-45C5-9D46-9C1D88AF38FB}" dt="2024-06-16T09:27:05.030" v="564" actId="6549"/>
          <ac:spMkLst>
            <pc:docMk/>
            <pc:sldMk cId="3464332639" sldId="280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27:17.061" v="565"/>
          <ac:spMkLst>
            <pc:docMk/>
            <pc:sldMk cId="3464332639" sldId="280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5:46.113" v="1849"/>
          <ac:spMkLst>
            <pc:docMk/>
            <pc:sldMk cId="3464332639" sldId="280"/>
            <ac:spMk id="4" creationId="{E0C36CB4-0AA4-8BA1-A88D-07817E1FBA78}"/>
          </ac:spMkLst>
        </pc:spChg>
      </pc:sldChg>
      <pc:sldChg chg="modSp mod">
        <pc:chgData name="Daniela von Pfuhlstein" userId="da41002ac7aa26be" providerId="LiveId" clId="{6D64AB8D-52CF-45C5-9D46-9C1D88AF38FB}" dt="2024-06-16T09:09:40.227" v="296" actId="2711"/>
        <pc:sldMkLst>
          <pc:docMk/>
          <pc:sldMk cId="1857553205" sldId="289"/>
        </pc:sldMkLst>
        <pc:spChg chg="mod">
          <ac:chgData name="Daniela von Pfuhlstein" userId="da41002ac7aa26be" providerId="LiveId" clId="{6D64AB8D-52CF-45C5-9D46-9C1D88AF38FB}" dt="2024-06-16T09:09:40.227" v="296" actId="2711"/>
          <ac:spMkLst>
            <pc:docMk/>
            <pc:sldMk cId="1857553205" sldId="289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08:56.711" v="293" actId="14100"/>
          <ac:spMkLst>
            <pc:docMk/>
            <pc:sldMk cId="1857553205" sldId="289"/>
            <ac:spMk id="6" creationId="{00000000-0000-0000-0000-000000000000}"/>
          </ac:spMkLst>
        </pc:spChg>
      </pc:sldChg>
      <pc:sldChg chg="addSp delSp modSp mod modNotesTx">
        <pc:chgData name="Daniela von Pfuhlstein" userId="da41002ac7aa26be" providerId="LiveId" clId="{6D64AB8D-52CF-45C5-9D46-9C1D88AF38FB}" dt="2024-06-16T11:01:21.804" v="2112" actId="20577"/>
        <pc:sldMkLst>
          <pc:docMk/>
          <pc:sldMk cId="4141662389" sldId="307"/>
        </pc:sldMkLst>
        <pc:spChg chg="mod">
          <ac:chgData name="Daniela von Pfuhlstein" userId="da41002ac7aa26be" providerId="LiveId" clId="{6D64AB8D-52CF-45C5-9D46-9C1D88AF38FB}" dt="2024-06-16T08:55:16.666" v="143" actId="20577"/>
          <ac:spMkLst>
            <pc:docMk/>
            <pc:sldMk cId="4141662389" sldId="307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8:51:46.913" v="101" actId="20577"/>
          <ac:spMkLst>
            <pc:docMk/>
            <pc:sldMk cId="4141662389" sldId="307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8:58:02.818" v="184" actId="2711"/>
          <ac:spMkLst>
            <pc:docMk/>
            <pc:sldMk cId="4141662389" sldId="307"/>
            <ac:spMk id="6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8:56:56.643" v="179" actId="2711"/>
          <ac:spMkLst>
            <pc:docMk/>
            <pc:sldMk cId="4141662389" sldId="307"/>
            <ac:spMk id="7" creationId="{00000000-0000-0000-0000-000000000000}"/>
          </ac:spMkLst>
        </pc:spChg>
        <pc:picChg chg="add del mod">
          <ac:chgData name="Daniela von Pfuhlstein" userId="da41002ac7aa26be" providerId="LiveId" clId="{6D64AB8D-52CF-45C5-9D46-9C1D88AF38FB}" dt="2024-06-16T09:00:55.585" v="204" actId="1076"/>
          <ac:picMkLst>
            <pc:docMk/>
            <pc:sldMk cId="4141662389" sldId="307"/>
            <ac:picMk id="14" creationId="{93B6DD84-E930-655E-9807-69C31B96CA57}"/>
          </ac:picMkLst>
        </pc:picChg>
        <pc:picChg chg="del">
          <ac:chgData name="Daniela von Pfuhlstein" userId="da41002ac7aa26be" providerId="LiveId" clId="{6D64AB8D-52CF-45C5-9D46-9C1D88AF38FB}" dt="2024-06-16T08:59:51.172" v="195" actId="478"/>
          <ac:picMkLst>
            <pc:docMk/>
            <pc:sldMk cId="4141662389" sldId="307"/>
            <ac:picMk id="23" creationId="{C20EFF63-82FC-7BFF-B7A1-ACD2E7A10867}"/>
          </ac:picMkLst>
        </pc:picChg>
      </pc:sldChg>
      <pc:sldChg chg="modSp mod modNotesTx">
        <pc:chgData name="Daniela von Pfuhlstein" userId="da41002ac7aa26be" providerId="LiveId" clId="{6D64AB8D-52CF-45C5-9D46-9C1D88AF38FB}" dt="2024-06-16T11:01:57.897" v="2192" actId="6549"/>
        <pc:sldMkLst>
          <pc:docMk/>
          <pc:sldMk cId="1218805567" sldId="308"/>
        </pc:sldMkLst>
        <pc:spChg chg="mod">
          <ac:chgData name="Daniela von Pfuhlstein" userId="da41002ac7aa26be" providerId="LiveId" clId="{6D64AB8D-52CF-45C5-9D46-9C1D88AF38FB}" dt="2024-06-16T10:44:48.505" v="1839"/>
          <ac:spMkLst>
            <pc:docMk/>
            <pc:sldMk cId="1218805567" sldId="308"/>
            <ac:spMk id="4" creationId="{B065A5FA-BD7D-42BC-9F67-E15B7682CF23}"/>
          </ac:spMkLst>
        </pc:spChg>
      </pc:sldChg>
      <pc:sldChg chg="modNotesTx">
        <pc:chgData name="Daniela von Pfuhlstein" userId="da41002ac7aa26be" providerId="LiveId" clId="{6D64AB8D-52CF-45C5-9D46-9C1D88AF38FB}" dt="2024-06-16T11:07:22.499" v="2767" actId="6549"/>
        <pc:sldMkLst>
          <pc:docMk/>
          <pc:sldMk cId="3365521302" sldId="325"/>
        </pc:sldMkLst>
      </pc:sldChg>
      <pc:sldChg chg="modNotesTx">
        <pc:chgData name="Daniela von Pfuhlstein" userId="da41002ac7aa26be" providerId="LiveId" clId="{6D64AB8D-52CF-45C5-9D46-9C1D88AF38FB}" dt="2024-06-16T11:11:33.493" v="3069" actId="6549"/>
        <pc:sldMkLst>
          <pc:docMk/>
          <pc:sldMk cId="3892837961" sldId="326"/>
        </pc:sldMkLst>
      </pc:sldChg>
      <pc:sldChg chg="modSp mod">
        <pc:chgData name="Daniela von Pfuhlstein" userId="da41002ac7aa26be" providerId="LiveId" clId="{6D64AB8D-52CF-45C5-9D46-9C1D88AF38FB}" dt="2024-06-16T10:44:21.161" v="1838" actId="20577"/>
        <pc:sldMkLst>
          <pc:docMk/>
          <pc:sldMk cId="3559490815" sldId="332"/>
        </pc:sldMkLst>
        <pc:spChg chg="mod">
          <ac:chgData name="Daniela von Pfuhlstein" userId="da41002ac7aa26be" providerId="LiveId" clId="{6D64AB8D-52CF-45C5-9D46-9C1D88AF38FB}" dt="2024-06-16T10:44:09.666" v="1822"/>
          <ac:spMkLst>
            <pc:docMk/>
            <pc:sldMk cId="3559490815" sldId="332"/>
            <ac:spMk id="7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4:15.881" v="1823"/>
          <ac:spMkLst>
            <pc:docMk/>
            <pc:sldMk cId="3559490815" sldId="332"/>
            <ac:spMk id="8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4:21.161" v="1838" actId="20577"/>
          <ac:spMkLst>
            <pc:docMk/>
            <pc:sldMk cId="3559490815" sldId="332"/>
            <ac:spMk id="9" creationId="{00000000-0000-0000-0000-000000000000}"/>
          </ac:spMkLst>
        </pc:spChg>
      </pc:sldChg>
      <pc:sldChg chg="addSp delSp modSp mod modNotesTx">
        <pc:chgData name="Daniela von Pfuhlstein" userId="da41002ac7aa26be" providerId="LiveId" clId="{6D64AB8D-52CF-45C5-9D46-9C1D88AF38FB}" dt="2024-06-16T11:00:33.878" v="2091"/>
        <pc:sldMkLst>
          <pc:docMk/>
          <pc:sldMk cId="2557666438" sldId="333"/>
        </pc:sldMkLst>
        <pc:spChg chg="add del mod">
          <ac:chgData name="Daniela von Pfuhlstein" userId="da41002ac7aa26be" providerId="LiveId" clId="{6D64AB8D-52CF-45C5-9D46-9C1D88AF38FB}" dt="2024-06-16T10:49:29.394" v="1882" actId="478"/>
          <ac:spMkLst>
            <pc:docMk/>
            <pc:sldMk cId="2557666438" sldId="333"/>
            <ac:spMk id="2" creationId="{6DD7BD26-20C8-E766-5555-AB9A0CD83004}"/>
          </ac:spMkLst>
        </pc:spChg>
        <pc:spChg chg="mod">
          <ac:chgData name="Daniela von Pfuhlstein" userId="da41002ac7aa26be" providerId="LiveId" clId="{6D64AB8D-52CF-45C5-9D46-9C1D88AF38FB}" dt="2024-06-16T08:51:13.478" v="70"/>
          <ac:spMkLst>
            <pc:docMk/>
            <pc:sldMk cId="2557666438" sldId="333"/>
            <ac:spMk id="6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8:54:03.415" v="132" actId="20577"/>
          <ac:spMkLst>
            <pc:docMk/>
            <pc:sldMk cId="2557666438" sldId="333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0:54:25.488" v="2005" actId="20577"/>
        <pc:sldMkLst>
          <pc:docMk/>
          <pc:sldMk cId="3786417461" sldId="335"/>
        </pc:sldMkLst>
        <pc:spChg chg="mod">
          <ac:chgData name="Daniela von Pfuhlstein" userId="da41002ac7aa26be" providerId="LiveId" clId="{6D64AB8D-52CF-45C5-9D46-9C1D88AF38FB}" dt="2024-06-16T10:20:01.670" v="1381" actId="20577"/>
          <ac:spMkLst>
            <pc:docMk/>
            <pc:sldMk cId="3786417461" sldId="335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7:05.102" v="1863"/>
          <ac:spMkLst>
            <pc:docMk/>
            <pc:sldMk cId="3786417461" sldId="335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21:27.606" v="1393" actId="108"/>
          <ac:spMkLst>
            <pc:docMk/>
            <pc:sldMk cId="3786417461" sldId="335"/>
            <ac:spMk id="1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53:52.831" v="1949" actId="6549"/>
          <ac:spMkLst>
            <pc:docMk/>
            <pc:sldMk cId="3786417461" sldId="335"/>
            <ac:spMk id="15" creationId="{00000000-0000-0000-0000-000000000000}"/>
          </ac:spMkLst>
        </pc:spChg>
      </pc:sldChg>
      <pc:sldChg chg="modSp mod">
        <pc:chgData name="Daniela von Pfuhlstein" userId="da41002ac7aa26be" providerId="LiveId" clId="{6D64AB8D-52CF-45C5-9D46-9C1D88AF38FB}" dt="2024-06-16T10:53:23.349" v="1934" actId="6549"/>
        <pc:sldMkLst>
          <pc:docMk/>
          <pc:sldMk cId="4174330296" sldId="336"/>
        </pc:sldMkLst>
        <pc:spChg chg="mod">
          <ac:chgData name="Daniela von Pfuhlstein" userId="da41002ac7aa26be" providerId="LiveId" clId="{6D64AB8D-52CF-45C5-9D46-9C1D88AF38FB}" dt="2024-06-16T10:53:23.349" v="1934" actId="6549"/>
          <ac:spMkLst>
            <pc:docMk/>
            <pc:sldMk cId="4174330296" sldId="336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1:32:53.914" v="3886" actId="20577"/>
        <pc:sldMkLst>
          <pc:docMk/>
          <pc:sldMk cId="383296555" sldId="350"/>
        </pc:sldMkLst>
        <pc:spChg chg="mod">
          <ac:chgData name="Daniela von Pfuhlstein" userId="da41002ac7aa26be" providerId="LiveId" clId="{6D64AB8D-52CF-45C5-9D46-9C1D88AF38FB}" dt="2024-06-16T09:21:41.429" v="502"/>
          <ac:spMkLst>
            <pc:docMk/>
            <pc:sldMk cId="383296555" sldId="350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1:32:53.914" v="3886" actId="20577"/>
          <ac:spMkLst>
            <pc:docMk/>
            <pc:sldMk cId="383296555" sldId="350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1:39:19.947" v="4008" actId="2711"/>
        <pc:sldMkLst>
          <pc:docMk/>
          <pc:sldMk cId="4199455186" sldId="364"/>
        </pc:sldMkLst>
        <pc:spChg chg="mod">
          <ac:chgData name="Daniela von Pfuhlstein" userId="da41002ac7aa26be" providerId="LiveId" clId="{6D64AB8D-52CF-45C5-9D46-9C1D88AF38FB}" dt="2024-06-16T10:07:51.275" v="830" actId="6549"/>
          <ac:spMkLst>
            <pc:docMk/>
            <pc:sldMk cId="4199455186" sldId="364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1:13.118" v="875" actId="20577"/>
          <ac:spMkLst>
            <pc:docMk/>
            <pc:sldMk cId="4199455186" sldId="364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6:51.322" v="1859"/>
          <ac:spMkLst>
            <pc:docMk/>
            <pc:sldMk cId="4199455186" sldId="364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1:39:19.947" v="4008" actId="2711"/>
          <ac:spMkLst>
            <pc:docMk/>
            <pc:sldMk cId="4199455186" sldId="364"/>
            <ac:spMk id="9" creationId="{00000000-0000-0000-0000-000000000000}"/>
          </ac:spMkLst>
        </pc:spChg>
      </pc:sldChg>
      <pc:sldChg chg="addSp delSp modSp mod">
        <pc:chgData name="Daniela von Pfuhlstein" userId="da41002ac7aa26be" providerId="LiveId" clId="{6D64AB8D-52CF-45C5-9D46-9C1D88AF38FB}" dt="2024-06-16T10:54:59.391" v="2026" actId="2711"/>
        <pc:sldMkLst>
          <pc:docMk/>
          <pc:sldMk cId="4177598223" sldId="365"/>
        </pc:sldMkLst>
        <pc:spChg chg="mod">
          <ac:chgData name="Daniela von Pfuhlstein" userId="da41002ac7aa26be" providerId="LiveId" clId="{6D64AB8D-52CF-45C5-9D46-9C1D88AF38FB}" dt="2024-06-16T10:21:54.405" v="1394"/>
          <ac:spMkLst>
            <pc:docMk/>
            <pc:sldMk cId="4177598223" sldId="365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7:09.297" v="1864"/>
          <ac:spMkLst>
            <pc:docMk/>
            <pc:sldMk cId="4177598223" sldId="365"/>
            <ac:spMk id="4" creationId="{00000000-0000-0000-0000-000000000000}"/>
          </ac:spMkLst>
        </pc:spChg>
        <pc:spChg chg="add del mod">
          <ac:chgData name="Daniela von Pfuhlstein" userId="da41002ac7aa26be" providerId="LiveId" clId="{6D64AB8D-52CF-45C5-9D46-9C1D88AF38FB}" dt="2024-06-16T10:23:01.793" v="1405" actId="478"/>
          <ac:spMkLst>
            <pc:docMk/>
            <pc:sldMk cId="4177598223" sldId="365"/>
            <ac:spMk id="7" creationId="{68EDC314-5C55-DA5B-BA0B-21A3CED9C8C9}"/>
          </ac:spMkLst>
        </pc:spChg>
        <pc:spChg chg="mod">
          <ac:chgData name="Daniela von Pfuhlstein" userId="da41002ac7aa26be" providerId="LiveId" clId="{6D64AB8D-52CF-45C5-9D46-9C1D88AF38FB}" dt="2024-06-16T10:54:59.391" v="2026" actId="2711"/>
          <ac:spMkLst>
            <pc:docMk/>
            <pc:sldMk cId="4177598223" sldId="365"/>
            <ac:spMk id="23" creationId="{00000000-0000-0000-0000-000000000000}"/>
          </ac:spMkLst>
        </pc:spChg>
        <pc:spChg chg="add mod ord">
          <ac:chgData name="Daniela von Pfuhlstein" userId="da41002ac7aa26be" providerId="LiveId" clId="{6D64AB8D-52CF-45C5-9D46-9C1D88AF38FB}" dt="2024-06-16T10:23:26.518" v="1407" actId="167"/>
          <ac:spMkLst>
            <pc:docMk/>
            <pc:sldMk cId="4177598223" sldId="365"/>
            <ac:spMk id="26" creationId="{1043224F-20B7-34DE-CD7D-B97EF75804F3}"/>
          </ac:spMkLst>
        </pc:spChg>
        <pc:picChg chg="add del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8" creationId="{00000000-0000-0000-0000-000000000000}"/>
          </ac:picMkLst>
        </pc:picChg>
        <pc:picChg chg="add del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9" creationId="{00000000-0000-0000-0000-000000000000}"/>
          </ac:picMkLst>
        </pc:picChg>
        <pc:picChg chg="add del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10" creationId="{00000000-0000-0000-0000-000000000000}"/>
          </ac:picMkLst>
        </pc:picChg>
        <pc:picChg chg="add mod">
          <ac:chgData name="Daniela von Pfuhlstein" userId="da41002ac7aa26be" providerId="LiveId" clId="{6D64AB8D-52CF-45C5-9D46-9C1D88AF38FB}" dt="2024-06-16T10:22:18.352" v="1396"/>
          <ac:picMkLst>
            <pc:docMk/>
            <pc:sldMk cId="4177598223" sldId="365"/>
            <ac:picMk id="11" creationId="{8E30BB3E-93EA-FEB1-0162-B8D36C6826CC}"/>
          </ac:picMkLst>
        </pc:picChg>
        <pc:picChg chg="add del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12" creationId="{00000000-0000-0000-0000-000000000000}"/>
          </ac:picMkLst>
        </pc:picChg>
        <pc:picChg chg="del ord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13" creationId="{00000000-0000-0000-0000-000000000000}"/>
          </ac:picMkLst>
        </pc:picChg>
        <pc:picChg chg="add mod">
          <ac:chgData name="Daniela von Pfuhlstein" userId="da41002ac7aa26be" providerId="LiveId" clId="{6D64AB8D-52CF-45C5-9D46-9C1D88AF38FB}" dt="2024-06-16T10:22:18.352" v="1396"/>
          <ac:picMkLst>
            <pc:docMk/>
            <pc:sldMk cId="4177598223" sldId="365"/>
            <ac:picMk id="14" creationId="{6FAAFEDB-B9DD-F1A2-568F-E53A796E6355}"/>
          </ac:picMkLst>
        </pc:picChg>
        <pc:picChg chg="add mod">
          <ac:chgData name="Daniela von Pfuhlstein" userId="da41002ac7aa26be" providerId="LiveId" clId="{6D64AB8D-52CF-45C5-9D46-9C1D88AF38FB}" dt="2024-06-16T10:22:18.352" v="1396"/>
          <ac:picMkLst>
            <pc:docMk/>
            <pc:sldMk cId="4177598223" sldId="365"/>
            <ac:picMk id="15" creationId="{719DDEF7-998B-A9F4-BA67-872B5DDDF364}"/>
          </ac:picMkLst>
        </pc:picChg>
        <pc:picChg chg="add mod">
          <ac:chgData name="Daniela von Pfuhlstein" userId="da41002ac7aa26be" providerId="LiveId" clId="{6D64AB8D-52CF-45C5-9D46-9C1D88AF38FB}" dt="2024-06-16T10:22:18.352" v="1396"/>
          <ac:picMkLst>
            <pc:docMk/>
            <pc:sldMk cId="4177598223" sldId="365"/>
            <ac:picMk id="16" creationId="{82AA43E2-17C0-54FD-7EF3-93FE02C98574}"/>
          </ac:picMkLst>
        </pc:picChg>
        <pc:picChg chg="del">
          <ac:chgData name="Daniela von Pfuhlstein" userId="da41002ac7aa26be" providerId="LiveId" clId="{6D64AB8D-52CF-45C5-9D46-9C1D88AF38FB}" dt="2024-06-16T10:23:29.672" v="1410" actId="478"/>
          <ac:picMkLst>
            <pc:docMk/>
            <pc:sldMk cId="4177598223" sldId="365"/>
            <ac:picMk id="17" creationId="{00000000-0000-0000-0000-000000000000}"/>
          </ac:picMkLst>
        </pc:picChg>
        <pc:picChg chg="del">
          <ac:chgData name="Daniela von Pfuhlstein" userId="da41002ac7aa26be" providerId="LiveId" clId="{6D64AB8D-52CF-45C5-9D46-9C1D88AF38FB}" dt="2024-06-16T10:23:29.280" v="1409" actId="478"/>
          <ac:picMkLst>
            <pc:docMk/>
            <pc:sldMk cId="4177598223" sldId="365"/>
            <ac:picMk id="18" creationId="{00000000-0000-0000-0000-000000000000}"/>
          </ac:picMkLst>
        </pc:picChg>
        <pc:picChg chg="del">
          <ac:chgData name="Daniela von Pfuhlstein" userId="da41002ac7aa26be" providerId="LiveId" clId="{6D64AB8D-52CF-45C5-9D46-9C1D88AF38FB}" dt="2024-06-16T10:23:28.590" v="1408" actId="478"/>
          <ac:picMkLst>
            <pc:docMk/>
            <pc:sldMk cId="4177598223" sldId="365"/>
            <ac:picMk id="19" creationId="{00000000-0000-0000-0000-000000000000}"/>
          </ac:picMkLst>
        </pc:picChg>
        <pc:picChg chg="add del">
          <ac:chgData name="Daniela von Pfuhlstein" userId="da41002ac7aa26be" providerId="LiveId" clId="{6D64AB8D-52CF-45C5-9D46-9C1D88AF38FB}" dt="2024-06-16T10:23:05.162" v="1406" actId="478"/>
          <ac:picMkLst>
            <pc:docMk/>
            <pc:sldMk cId="4177598223" sldId="365"/>
            <ac:picMk id="20" creationId="{00000000-0000-0000-0000-000000000000}"/>
          </ac:picMkLst>
        </pc:picChg>
        <pc:picChg chg="add mod">
          <ac:chgData name="Daniela von Pfuhlstein" userId="da41002ac7aa26be" providerId="LiveId" clId="{6D64AB8D-52CF-45C5-9D46-9C1D88AF38FB}" dt="2024-06-16T10:22:18.352" v="1396"/>
          <ac:picMkLst>
            <pc:docMk/>
            <pc:sldMk cId="4177598223" sldId="365"/>
            <ac:picMk id="24" creationId="{29BD41F7-86F4-832D-C03E-F3829F9AAEFF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27" creationId="{EE26BB4D-3D91-40AF-93CA-4709C611C288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28" creationId="{4B593019-3E1B-6471-DCAB-6022C8310647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29" creationId="{FE16648C-581B-43D3-85DD-C1CD404E6D58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0" creationId="{F11F1980-62BB-5694-EDA5-1F41C89E27B1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1" creationId="{79AEC7BB-F9BC-771C-3E40-CD1610BC3E58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2" creationId="{54163B5A-4AED-7CB9-BA2B-BA80E5AE55C8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3" creationId="{96B1A146-6E92-9C2E-5ABD-2EB8BEF5EE1A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4" creationId="{524E202C-914D-9F2D-393B-FF8FBD65651A}"/>
          </ac:picMkLst>
        </pc:picChg>
        <pc:picChg chg="add mod">
          <ac:chgData name="Daniela von Pfuhlstein" userId="da41002ac7aa26be" providerId="LiveId" clId="{6D64AB8D-52CF-45C5-9D46-9C1D88AF38FB}" dt="2024-06-16T10:23:36.204" v="1411"/>
          <ac:picMkLst>
            <pc:docMk/>
            <pc:sldMk cId="4177598223" sldId="365"/>
            <ac:picMk id="35" creationId="{007984E1-49B2-86F1-65A9-7D6AC1F76420}"/>
          </ac:picMkLst>
        </pc:picChg>
      </pc:sldChg>
      <pc:sldChg chg="modSp mod modNotesTx">
        <pc:chgData name="Daniela von Pfuhlstein" userId="da41002ac7aa26be" providerId="LiveId" clId="{6D64AB8D-52CF-45C5-9D46-9C1D88AF38FB}" dt="2024-06-16T11:02:40.728" v="2264" actId="6549"/>
        <pc:sldMkLst>
          <pc:docMk/>
          <pc:sldMk cId="2040702712" sldId="369"/>
        </pc:sldMkLst>
        <pc:spChg chg="mod">
          <ac:chgData name="Daniela von Pfuhlstein" userId="da41002ac7aa26be" providerId="LiveId" clId="{6D64AB8D-52CF-45C5-9D46-9C1D88AF38FB}" dt="2024-06-16T09:02:56.041" v="217"/>
          <ac:spMkLst>
            <pc:docMk/>
            <pc:sldMk cId="2040702712" sldId="369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04:16.121" v="225" actId="108"/>
          <ac:spMkLst>
            <pc:docMk/>
            <pc:sldMk cId="2040702712" sldId="369"/>
            <ac:spMk id="6" creationId="{00000000-0000-0000-0000-000000000000}"/>
          </ac:spMkLst>
        </pc:spChg>
      </pc:sldChg>
      <pc:sldChg chg="modSp mod">
        <pc:chgData name="Daniela von Pfuhlstein" userId="da41002ac7aa26be" providerId="LiveId" clId="{6D64AB8D-52CF-45C5-9D46-9C1D88AF38FB}" dt="2024-06-16T10:48:13.017" v="1872"/>
        <pc:sldMkLst>
          <pc:docMk/>
          <pc:sldMk cId="1198229069" sldId="371"/>
        </pc:sldMkLst>
        <pc:spChg chg="mod">
          <ac:chgData name="Daniela von Pfuhlstein" userId="da41002ac7aa26be" providerId="LiveId" clId="{6D64AB8D-52CF-45C5-9D46-9C1D88AF38FB}" dt="2024-06-16T10:48:13.017" v="1872"/>
          <ac:spMkLst>
            <pc:docMk/>
            <pc:sldMk cId="1198229069" sldId="371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3:50.574" v="1821" actId="12"/>
          <ac:spMkLst>
            <pc:docMk/>
            <pc:sldMk cId="1198229069" sldId="371"/>
            <ac:spMk id="6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3:46.863" v="1820" actId="12"/>
          <ac:spMkLst>
            <pc:docMk/>
            <pc:sldMk cId="1198229069" sldId="371"/>
            <ac:spMk id="7" creationId="{00000000-0000-0000-0000-000000000000}"/>
          </ac:spMkLst>
        </pc:spChg>
      </pc:sldChg>
      <pc:sldChg chg="modSp mod">
        <pc:chgData name="Daniela von Pfuhlstein" userId="da41002ac7aa26be" providerId="LiveId" clId="{6D64AB8D-52CF-45C5-9D46-9C1D88AF38FB}" dt="2024-06-16T10:46:54.575" v="1860"/>
        <pc:sldMkLst>
          <pc:docMk/>
          <pc:sldMk cId="1360768858" sldId="373"/>
        </pc:sldMkLst>
        <pc:spChg chg="mod">
          <ac:chgData name="Daniela von Pfuhlstein" userId="da41002ac7aa26be" providerId="LiveId" clId="{6D64AB8D-52CF-45C5-9D46-9C1D88AF38FB}" dt="2024-06-16T10:12:05.517" v="906" actId="6549"/>
          <ac:spMkLst>
            <pc:docMk/>
            <pc:sldMk cId="1360768858" sldId="373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6:54.575" v="1860"/>
          <ac:spMkLst>
            <pc:docMk/>
            <pc:sldMk cId="1360768858" sldId="373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3:01.931" v="934" actId="6549"/>
          <ac:spMkLst>
            <pc:docMk/>
            <pc:sldMk cId="1360768858" sldId="373"/>
            <ac:spMk id="7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2:49.039" v="916" actId="20577"/>
          <ac:spMkLst>
            <pc:docMk/>
            <pc:sldMk cId="1360768858" sldId="373"/>
            <ac:spMk id="1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2:39.223" v="907" actId="20577"/>
          <ac:spMkLst>
            <pc:docMk/>
            <pc:sldMk cId="1360768858" sldId="373"/>
            <ac:spMk id="1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3:51.937" v="1074" actId="6549"/>
          <ac:spMkLst>
            <pc:docMk/>
            <pc:sldMk cId="1360768858" sldId="373"/>
            <ac:spMk id="19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13:27.774" v="1016" actId="6549"/>
          <ac:spMkLst>
            <pc:docMk/>
            <pc:sldMk cId="1360768858" sldId="373"/>
            <ac:spMk id="22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0:55:56.322" v="2066" actId="6549"/>
        <pc:sldMkLst>
          <pc:docMk/>
          <pc:sldMk cId="3538429994" sldId="377"/>
        </pc:sldMkLst>
        <pc:spChg chg="mod">
          <ac:chgData name="Daniela von Pfuhlstein" userId="da41002ac7aa26be" providerId="LiveId" clId="{6D64AB8D-52CF-45C5-9D46-9C1D88AF38FB}" dt="2024-06-16T10:47:13.116" v="1865"/>
          <ac:spMkLst>
            <pc:docMk/>
            <pc:sldMk cId="3538429994" sldId="377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7:47.476" v="1867"/>
          <ac:spMkLst>
            <pc:docMk/>
            <pc:sldMk cId="3538429994" sldId="377"/>
            <ac:spMk id="6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55:09.079" v="2027" actId="2711"/>
          <ac:spMkLst>
            <pc:docMk/>
            <pc:sldMk cId="3538429994" sldId="377"/>
            <ac:spMk id="10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55:12.558" v="2028" actId="2711"/>
          <ac:spMkLst>
            <pc:docMk/>
            <pc:sldMk cId="3538429994" sldId="377"/>
            <ac:spMk id="1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55:20.518" v="2031" actId="2711"/>
          <ac:spMkLst>
            <pc:docMk/>
            <pc:sldMk cId="3538429994" sldId="377"/>
            <ac:spMk id="18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25:01.004" v="1433" actId="108"/>
          <ac:spMkLst>
            <pc:docMk/>
            <pc:sldMk cId="3538429994" sldId="377"/>
            <ac:spMk id="21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24:58.469" v="1432" actId="108"/>
          <ac:spMkLst>
            <pc:docMk/>
            <pc:sldMk cId="3538429994" sldId="377"/>
            <ac:spMk id="2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24:52.797" v="1431" actId="2711"/>
          <ac:spMkLst>
            <pc:docMk/>
            <pc:sldMk cId="3538429994" sldId="377"/>
            <ac:spMk id="27" creationId="{00000000-0000-0000-0000-000000000000}"/>
          </ac:spMkLst>
        </pc:spChg>
      </pc:sldChg>
      <pc:sldChg chg="modSp mod">
        <pc:chgData name="Daniela von Pfuhlstein" userId="da41002ac7aa26be" providerId="LiveId" clId="{6D64AB8D-52CF-45C5-9D46-9C1D88AF38FB}" dt="2024-06-16T11:35:50.563" v="3903" actId="20577"/>
        <pc:sldMkLst>
          <pc:docMk/>
          <pc:sldMk cId="1243194823" sldId="396"/>
        </pc:sldMkLst>
        <pc:spChg chg="mod">
          <ac:chgData name="Daniela von Pfuhlstein" userId="da41002ac7aa26be" providerId="LiveId" clId="{6D64AB8D-52CF-45C5-9D46-9C1D88AF38FB}" dt="2024-06-16T10:45:38.750" v="1848"/>
          <ac:spMkLst>
            <pc:docMk/>
            <pc:sldMk cId="1243194823" sldId="396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1:35:36.178" v="3896" actId="20577"/>
          <ac:spMkLst>
            <pc:docMk/>
            <pc:sldMk cId="1243194823" sldId="396"/>
            <ac:spMk id="6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24:15.575" v="518" actId="20577"/>
          <ac:spMkLst>
            <pc:docMk/>
            <pc:sldMk cId="1243194823" sldId="396"/>
            <ac:spMk id="7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1:35:50.563" v="3903" actId="20577"/>
          <ac:spMkLst>
            <pc:docMk/>
            <pc:sldMk cId="1243194823" sldId="396"/>
            <ac:spMk id="16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1:08:34.067" v="2786" actId="20577"/>
        <pc:sldMkLst>
          <pc:docMk/>
          <pc:sldMk cId="193470182" sldId="414"/>
        </pc:sldMkLst>
        <pc:spChg chg="mod">
          <ac:chgData name="Daniela von Pfuhlstein" userId="da41002ac7aa26be" providerId="LiveId" clId="{6D64AB8D-52CF-45C5-9D46-9C1D88AF38FB}" dt="2024-06-16T09:20:31.973" v="484" actId="20577"/>
          <ac:spMkLst>
            <pc:docMk/>
            <pc:sldMk cId="193470182" sldId="414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5:23.817" v="1844"/>
          <ac:spMkLst>
            <pc:docMk/>
            <pc:sldMk cId="193470182" sldId="414"/>
            <ac:spMk id="4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8T11:00:55.731" v="4219" actId="20577"/>
        <pc:sldMkLst>
          <pc:docMk/>
          <pc:sldMk cId="1159024379" sldId="820"/>
        </pc:sldMkLst>
        <pc:spChg chg="mod">
          <ac:chgData name="Daniela von Pfuhlstein" userId="da41002ac7aa26be" providerId="LiveId" clId="{6D64AB8D-52CF-45C5-9D46-9C1D88AF38FB}" dt="2024-06-16T10:59:24.449" v="2070" actId="20577"/>
          <ac:spMkLst>
            <pc:docMk/>
            <pc:sldMk cId="1159024379" sldId="820"/>
            <ac:spMk id="3" creationId="{FBE8F937-19FE-6E2F-8783-174933C2BF3A}"/>
          </ac:spMkLst>
        </pc:spChg>
      </pc:sldChg>
      <pc:sldChg chg="modSp mod modNotesTx">
        <pc:chgData name="Daniela von Pfuhlstein" userId="da41002ac7aa26be" providerId="LiveId" clId="{6D64AB8D-52CF-45C5-9D46-9C1D88AF38FB}" dt="2024-06-16T11:36:22.101" v="3904"/>
        <pc:sldMkLst>
          <pc:docMk/>
          <pc:sldMk cId="493486079" sldId="823"/>
        </pc:sldMkLst>
        <pc:spChg chg="mod">
          <ac:chgData name="Daniela von Pfuhlstein" userId="da41002ac7aa26be" providerId="LiveId" clId="{6D64AB8D-52CF-45C5-9D46-9C1D88AF38FB}" dt="2024-06-16T09:27:41.217" v="570"/>
          <ac:spMkLst>
            <pc:docMk/>
            <pc:sldMk cId="493486079" sldId="823"/>
            <ac:spMk id="2" creationId="{64749288-94D2-1E33-1E80-3CEF115A6530}"/>
          </ac:spMkLst>
        </pc:spChg>
        <pc:spChg chg="mod">
          <ac:chgData name="Daniela von Pfuhlstein" userId="da41002ac7aa26be" providerId="LiveId" clId="{6D64AB8D-52CF-45C5-9D46-9C1D88AF38FB}" dt="2024-06-16T11:36:22.101" v="3904"/>
          <ac:spMkLst>
            <pc:docMk/>
            <pc:sldMk cId="493486079" sldId="823"/>
            <ac:spMk id="4" creationId="{A124EB3D-00CD-0611-AD9E-83EB82C2A0E7}"/>
          </ac:spMkLst>
        </pc:spChg>
      </pc:sldChg>
      <pc:sldChg chg="modSp mod modNotesTx">
        <pc:chgData name="Daniela von Pfuhlstein" userId="da41002ac7aa26be" providerId="LiveId" clId="{6D64AB8D-52CF-45C5-9D46-9C1D88AF38FB}" dt="2024-06-16T11:36:44.967" v="3906" actId="2711"/>
        <pc:sldMkLst>
          <pc:docMk/>
          <pc:sldMk cId="1566578309" sldId="824"/>
        </pc:sldMkLst>
        <pc:spChg chg="mod">
          <ac:chgData name="Daniela von Pfuhlstein" userId="da41002ac7aa26be" providerId="LiveId" clId="{6D64AB8D-52CF-45C5-9D46-9C1D88AF38FB}" dt="2024-06-16T09:27:56.187" v="571"/>
          <ac:spMkLst>
            <pc:docMk/>
            <pc:sldMk cId="1566578309" sldId="824"/>
            <ac:spMk id="2" creationId="{171E6B99-D892-8E8C-1728-83D4DBD74B61}"/>
          </ac:spMkLst>
        </pc:spChg>
        <pc:spChg chg="mod">
          <ac:chgData name="Daniela von Pfuhlstein" userId="da41002ac7aa26be" providerId="LiveId" clId="{6D64AB8D-52CF-45C5-9D46-9C1D88AF38FB}" dt="2024-06-16T10:45:58.019" v="1850"/>
          <ac:spMkLst>
            <pc:docMk/>
            <pc:sldMk cId="1566578309" sldId="824"/>
            <ac:spMk id="3" creationId="{6D94C761-F4D4-B55C-A5DA-72B244615C20}"/>
          </ac:spMkLst>
        </pc:spChg>
        <pc:spChg chg="mod">
          <ac:chgData name="Daniela von Pfuhlstein" userId="da41002ac7aa26be" providerId="LiveId" clId="{6D64AB8D-52CF-45C5-9D46-9C1D88AF38FB}" dt="2024-06-16T11:36:44.967" v="3906" actId="2711"/>
          <ac:spMkLst>
            <pc:docMk/>
            <pc:sldMk cId="1566578309" sldId="824"/>
            <ac:spMk id="6" creationId="{AB0970E8-F8C2-CF69-45D8-DAD028D543BE}"/>
          </ac:spMkLst>
        </pc:spChg>
      </pc:sldChg>
      <pc:sldChg chg="modSp mod modNotesTx">
        <pc:chgData name="Daniela von Pfuhlstein" userId="da41002ac7aa26be" providerId="LiveId" clId="{6D64AB8D-52CF-45C5-9D46-9C1D88AF38FB}" dt="2024-06-16T11:23:57.343" v="3861" actId="6549"/>
        <pc:sldMkLst>
          <pc:docMk/>
          <pc:sldMk cId="5492595" sldId="830"/>
        </pc:sldMkLst>
        <pc:spChg chg="mod">
          <ac:chgData name="Daniela von Pfuhlstein" userId="da41002ac7aa26be" providerId="LiveId" clId="{6D64AB8D-52CF-45C5-9D46-9C1D88AF38FB}" dt="2024-06-16T10:04:34.198" v="742"/>
          <ac:spMkLst>
            <pc:docMk/>
            <pc:sldMk cId="5492595" sldId="830"/>
            <ac:spMk id="2" creationId="{C5A01886-77FF-2097-DF73-2CDA7FD1449D}"/>
          </ac:spMkLst>
        </pc:spChg>
        <pc:spChg chg="mod">
          <ac:chgData name="Daniela von Pfuhlstein" userId="da41002ac7aa26be" providerId="LiveId" clId="{6D64AB8D-52CF-45C5-9D46-9C1D88AF38FB}" dt="2024-06-16T10:04:22.160" v="741" actId="6549"/>
          <ac:spMkLst>
            <pc:docMk/>
            <pc:sldMk cId="5492595" sldId="830"/>
            <ac:spMk id="13" creationId="{5E36D86A-C324-49C0-DCBB-598DB42B5A24}"/>
          </ac:spMkLst>
        </pc:spChg>
      </pc:sldChg>
      <pc:sldChg chg="modSp mod modNotesTx">
        <pc:chgData name="Daniela von Pfuhlstein" userId="da41002ac7aa26be" providerId="LiveId" clId="{6D64AB8D-52CF-45C5-9D46-9C1D88AF38FB}" dt="2024-06-16T11:37:37.326" v="3998" actId="20577"/>
        <pc:sldMkLst>
          <pc:docMk/>
          <pc:sldMk cId="817517814" sldId="833"/>
        </pc:sldMkLst>
        <pc:spChg chg="mod">
          <ac:chgData name="Daniela von Pfuhlstein" userId="da41002ac7aa26be" providerId="LiveId" clId="{6D64AB8D-52CF-45C5-9D46-9C1D88AF38FB}" dt="2024-06-16T09:29:40.908" v="600" actId="20577"/>
          <ac:spMkLst>
            <pc:docMk/>
            <pc:sldMk cId="817517814" sldId="833"/>
            <ac:spMk id="3" creationId="{B80326D5-F86A-5EE0-B2C1-3EB1EB794EE0}"/>
          </ac:spMkLst>
        </pc:spChg>
        <pc:spChg chg="mod">
          <ac:chgData name="Daniela von Pfuhlstein" userId="da41002ac7aa26be" providerId="LiveId" clId="{6D64AB8D-52CF-45C5-9D46-9C1D88AF38FB}" dt="2024-06-16T09:29:52.363" v="603" actId="20577"/>
          <ac:spMkLst>
            <pc:docMk/>
            <pc:sldMk cId="817517814" sldId="833"/>
            <ac:spMk id="38" creationId="{FAD83930-B071-4673-3770-BE3DB72B4071}"/>
          </ac:spMkLst>
        </pc:spChg>
      </pc:sldChg>
      <pc:sldChg chg="modSp mod">
        <pc:chgData name="Daniela von Pfuhlstein" userId="da41002ac7aa26be" providerId="LiveId" clId="{6D64AB8D-52CF-45C5-9D46-9C1D88AF38FB}" dt="2024-06-16T08:51:29.198" v="87" actId="20577"/>
        <pc:sldMkLst>
          <pc:docMk/>
          <pc:sldMk cId="3600131701" sldId="837"/>
        </pc:sldMkLst>
        <pc:spChg chg="mod">
          <ac:chgData name="Daniela von Pfuhlstein" userId="da41002ac7aa26be" providerId="LiveId" clId="{6D64AB8D-52CF-45C5-9D46-9C1D88AF38FB}" dt="2024-06-16T08:51:29.198" v="87" actId="20577"/>
          <ac:spMkLst>
            <pc:docMk/>
            <pc:sldMk cId="3600131701" sldId="837"/>
            <ac:spMk id="6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1:37:04.493" v="3907" actId="20577"/>
        <pc:sldMkLst>
          <pc:docMk/>
          <pc:sldMk cId="3635301508" sldId="851"/>
        </pc:sldMkLst>
        <pc:spChg chg="mod">
          <ac:chgData name="Daniela von Pfuhlstein" userId="da41002ac7aa26be" providerId="LiveId" clId="{6D64AB8D-52CF-45C5-9D46-9C1D88AF38FB}" dt="2024-06-16T10:46:05.147" v="1851"/>
          <ac:spMkLst>
            <pc:docMk/>
            <pc:sldMk cId="3635301508" sldId="851"/>
            <ac:spMk id="4" creationId="{9848480D-E384-3C2A-323C-37B7EFF2BBBD}"/>
          </ac:spMkLst>
        </pc:spChg>
        <pc:spChg chg="mod">
          <ac:chgData name="Daniela von Pfuhlstein" userId="da41002ac7aa26be" providerId="LiveId" clId="{6D64AB8D-52CF-45C5-9D46-9C1D88AF38FB}" dt="2024-06-16T09:28:57.579" v="585" actId="20577"/>
          <ac:spMkLst>
            <pc:docMk/>
            <pc:sldMk cId="3635301508" sldId="851"/>
            <ac:spMk id="6" creationId="{46B3789A-063A-D5EE-FAB5-E4C1A9F6CE86}"/>
          </ac:spMkLst>
        </pc:spChg>
        <pc:spChg chg="mod">
          <ac:chgData name="Daniela von Pfuhlstein" userId="da41002ac7aa26be" providerId="LiveId" clId="{6D64AB8D-52CF-45C5-9D46-9C1D88AF38FB}" dt="2024-06-16T11:37:04.493" v="3907" actId="20577"/>
          <ac:spMkLst>
            <pc:docMk/>
            <pc:sldMk cId="3635301508" sldId="851"/>
            <ac:spMk id="8" creationId="{29F467ED-DC5D-053E-3FDD-57C96A742334}"/>
          </ac:spMkLst>
        </pc:spChg>
      </pc:sldChg>
      <pc:sldChg chg="modSp mod modNotesTx">
        <pc:chgData name="Daniela von Pfuhlstein" userId="da41002ac7aa26be" providerId="LiveId" clId="{6D64AB8D-52CF-45C5-9D46-9C1D88AF38FB}" dt="2024-06-16T11:22:37.416" v="3695"/>
        <pc:sldMkLst>
          <pc:docMk/>
          <pc:sldMk cId="834132719" sldId="852"/>
        </pc:sldMkLst>
        <pc:spChg chg="mod">
          <ac:chgData name="Daniela von Pfuhlstein" userId="da41002ac7aa26be" providerId="LiveId" clId="{6D64AB8D-52CF-45C5-9D46-9C1D88AF38FB}" dt="2024-06-16T10:03:17.672" v="685" actId="6549"/>
          <ac:spMkLst>
            <pc:docMk/>
            <pc:sldMk cId="834132719" sldId="852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6:16.480" v="1853"/>
          <ac:spMkLst>
            <pc:docMk/>
            <pc:sldMk cId="834132719" sldId="852"/>
            <ac:spMk id="4" creationId="{46D2CC5C-4FDE-767C-1592-454D671E998D}"/>
          </ac:spMkLst>
        </pc:spChg>
      </pc:sldChg>
      <pc:sldChg chg="modSp mod modNotesTx">
        <pc:chgData name="Daniela von Pfuhlstein" userId="da41002ac7aa26be" providerId="LiveId" clId="{6D64AB8D-52CF-45C5-9D46-9C1D88AF38FB}" dt="2024-06-16T11:02:10.240" v="2197" actId="6549"/>
        <pc:sldMkLst>
          <pc:docMk/>
          <pc:sldMk cId="2205893210" sldId="853"/>
        </pc:sldMkLst>
        <pc:spChg chg="mod">
          <ac:chgData name="Daniela von Pfuhlstein" userId="da41002ac7aa26be" providerId="LiveId" clId="{6D64AB8D-52CF-45C5-9D46-9C1D88AF38FB}" dt="2024-06-16T10:44:56.947" v="1840"/>
          <ac:spMkLst>
            <pc:docMk/>
            <pc:sldMk cId="2205893210" sldId="853"/>
            <ac:spMk id="4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02:22.970" v="216"/>
          <ac:spMkLst>
            <pc:docMk/>
            <pc:sldMk cId="2205893210" sldId="853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6D64AB8D-52CF-45C5-9D46-9C1D88AF38FB}" dt="2024-06-16T11:37:57.383" v="4000" actId="20577"/>
        <pc:sldMkLst>
          <pc:docMk/>
          <pc:sldMk cId="2629884215" sldId="854"/>
        </pc:sldMkLst>
        <pc:spChg chg="mod">
          <ac:chgData name="Daniela von Pfuhlstein" userId="da41002ac7aa26be" providerId="LiveId" clId="{6D64AB8D-52CF-45C5-9D46-9C1D88AF38FB}" dt="2024-06-16T11:37:57.383" v="4000" actId="20577"/>
          <ac:spMkLst>
            <pc:docMk/>
            <pc:sldMk cId="2629884215" sldId="854"/>
            <ac:spMk id="3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09:30:22.835" v="605" actId="14100"/>
          <ac:spMkLst>
            <pc:docMk/>
            <pc:sldMk cId="2629884215" sldId="854"/>
            <ac:spMk id="7" creationId="{1CE9226E-DB2B-F342-4B9C-DAAAC28A7040}"/>
          </ac:spMkLst>
        </pc:spChg>
      </pc:sldChg>
      <pc:sldChg chg="addSp delSp modSp mod delAnim modAnim modNotesTx">
        <pc:chgData name="Daniela von Pfuhlstein" userId="da41002ac7aa26be" providerId="LiveId" clId="{6D64AB8D-52CF-45C5-9D46-9C1D88AF38FB}" dt="2024-06-16T11:30:53.508" v="3879"/>
        <pc:sldMkLst>
          <pc:docMk/>
          <pc:sldMk cId="3047362586" sldId="856"/>
        </pc:sldMkLst>
        <pc:spChg chg="mod">
          <ac:chgData name="Daniela von Pfuhlstein" userId="da41002ac7aa26be" providerId="LiveId" clId="{6D64AB8D-52CF-45C5-9D46-9C1D88AF38FB}" dt="2024-06-16T09:11:50.676" v="386" actId="6549"/>
          <ac:spMkLst>
            <pc:docMk/>
            <pc:sldMk cId="3047362586" sldId="856"/>
            <ac:spMk id="4" creationId="{23C55A36-5ED6-3BE7-D85C-062F300B3BF5}"/>
          </ac:spMkLst>
        </pc:spChg>
        <pc:spChg chg="mod">
          <ac:chgData name="Daniela von Pfuhlstein" userId="da41002ac7aa26be" providerId="LiveId" clId="{6D64AB8D-52CF-45C5-9D46-9C1D88AF38FB}" dt="2024-06-16T09:13:12.693" v="394"/>
          <ac:spMkLst>
            <pc:docMk/>
            <pc:sldMk cId="3047362586" sldId="856"/>
            <ac:spMk id="6" creationId="{46581382-31C3-F296-9E0E-5C7609B3795C}"/>
          </ac:spMkLst>
        </pc:spChg>
        <pc:spChg chg="mod">
          <ac:chgData name="Daniela von Pfuhlstein" userId="da41002ac7aa26be" providerId="LiveId" clId="{6D64AB8D-52CF-45C5-9D46-9C1D88AF38FB}" dt="2024-06-16T09:09:57.259" v="308" actId="20577"/>
          <ac:spMkLst>
            <pc:docMk/>
            <pc:sldMk cId="3047362586" sldId="856"/>
            <ac:spMk id="7" creationId="{45B02897-9D8C-2E4F-0DC9-457133668ACF}"/>
          </ac:spMkLst>
        </pc:spChg>
        <pc:spChg chg="mod">
          <ac:chgData name="Daniela von Pfuhlstein" userId="da41002ac7aa26be" providerId="LiveId" clId="{6D64AB8D-52CF-45C5-9D46-9C1D88AF38FB}" dt="2024-06-16T09:10:01.012" v="314" actId="20577"/>
          <ac:spMkLst>
            <pc:docMk/>
            <pc:sldMk cId="3047362586" sldId="856"/>
            <ac:spMk id="8" creationId="{B17B4952-85C9-CCA1-208F-8DF2A008262C}"/>
          </ac:spMkLst>
        </pc:spChg>
        <pc:spChg chg="mod">
          <ac:chgData name="Daniela von Pfuhlstein" userId="da41002ac7aa26be" providerId="LiveId" clId="{6D64AB8D-52CF-45C5-9D46-9C1D88AF38FB}" dt="2024-06-16T09:12:11.577" v="387"/>
          <ac:spMkLst>
            <pc:docMk/>
            <pc:sldMk cId="3047362586" sldId="856"/>
            <ac:spMk id="9" creationId="{93717D49-B3A1-53C8-D98E-7CEF45F0492D}"/>
          </ac:spMkLst>
        </pc:spChg>
        <pc:spChg chg="mod">
          <ac:chgData name="Daniela von Pfuhlstein" userId="da41002ac7aa26be" providerId="LiveId" clId="{6D64AB8D-52CF-45C5-9D46-9C1D88AF38FB}" dt="2024-06-16T09:12:26.296" v="388"/>
          <ac:spMkLst>
            <pc:docMk/>
            <pc:sldMk cId="3047362586" sldId="856"/>
            <ac:spMk id="10" creationId="{740D58BD-A9CD-9BC4-7990-652ED98FB5C7}"/>
          </ac:spMkLst>
        </pc:spChg>
        <pc:spChg chg="mod">
          <ac:chgData name="Daniela von Pfuhlstein" userId="da41002ac7aa26be" providerId="LiveId" clId="{6D64AB8D-52CF-45C5-9D46-9C1D88AF38FB}" dt="2024-06-16T10:45:08.310" v="1842"/>
          <ac:spMkLst>
            <pc:docMk/>
            <pc:sldMk cId="3047362586" sldId="856"/>
            <ac:spMk id="25" creationId="{BA622D5E-9A2E-8E71-A665-5E5C1ECCC7C0}"/>
          </ac:spMkLst>
        </pc:spChg>
        <pc:picChg chg="add mod">
          <ac:chgData name="Daniela von Pfuhlstein" userId="da41002ac7aa26be" providerId="LiveId" clId="{6D64AB8D-52CF-45C5-9D46-9C1D88AF38FB}" dt="2024-06-16T11:28:56.917" v="3866" actId="14100"/>
          <ac:picMkLst>
            <pc:docMk/>
            <pc:sldMk cId="3047362586" sldId="856"/>
            <ac:picMk id="2" creationId="{49F7E2CF-F5C3-96F4-7719-21F08621B112}"/>
          </ac:picMkLst>
        </pc:picChg>
        <pc:picChg chg="add mod">
          <ac:chgData name="Daniela von Pfuhlstein" userId="da41002ac7aa26be" providerId="LiveId" clId="{6D64AB8D-52CF-45C5-9D46-9C1D88AF38FB}" dt="2024-06-16T11:30:32.941" v="3874" actId="1076"/>
          <ac:picMkLst>
            <pc:docMk/>
            <pc:sldMk cId="3047362586" sldId="856"/>
            <ac:picMk id="5" creationId="{17ED6837-BDAC-4148-EC0F-0656211D4168}"/>
          </ac:picMkLst>
        </pc:picChg>
        <pc:picChg chg="del">
          <ac:chgData name="Daniela von Pfuhlstein" userId="da41002ac7aa26be" providerId="LiveId" clId="{6D64AB8D-52CF-45C5-9D46-9C1D88AF38FB}" dt="2024-06-16T11:30:24.689" v="3871" actId="478"/>
          <ac:picMkLst>
            <pc:docMk/>
            <pc:sldMk cId="3047362586" sldId="856"/>
            <ac:picMk id="22" creationId="{12AF4F0A-AEB6-A5D8-6592-7511B2BCDFCC}"/>
          </ac:picMkLst>
        </pc:picChg>
        <pc:picChg chg="del">
          <ac:chgData name="Daniela von Pfuhlstein" userId="da41002ac7aa26be" providerId="LiveId" clId="{6D64AB8D-52CF-45C5-9D46-9C1D88AF38FB}" dt="2024-06-16T11:28:49.781" v="3864" actId="478"/>
          <ac:picMkLst>
            <pc:docMk/>
            <pc:sldMk cId="3047362586" sldId="856"/>
            <ac:picMk id="24" creationId="{2CD37897-7BF2-9DA1-AD18-E533F6076084}"/>
          </ac:picMkLst>
        </pc:picChg>
      </pc:sldChg>
      <pc:sldChg chg="modSp mod modNotesTx">
        <pc:chgData name="Daniela von Pfuhlstein" userId="da41002ac7aa26be" providerId="LiveId" clId="{6D64AB8D-52CF-45C5-9D46-9C1D88AF38FB}" dt="2024-06-16T11:38:19.634" v="4006" actId="20577"/>
        <pc:sldMkLst>
          <pc:docMk/>
          <pc:sldMk cId="3361902959" sldId="857"/>
        </pc:sldMkLst>
        <pc:spChg chg="mod">
          <ac:chgData name="Daniela von Pfuhlstein" userId="da41002ac7aa26be" providerId="LiveId" clId="{6D64AB8D-52CF-45C5-9D46-9C1D88AF38FB}" dt="2024-06-16T10:46:11.118" v="1852"/>
          <ac:spMkLst>
            <pc:docMk/>
            <pc:sldMk cId="3361902959" sldId="857"/>
            <ac:spMk id="2" creationId="{A5B1C148-E37C-6E97-88CC-9059A1EAF4A1}"/>
          </ac:spMkLst>
        </pc:spChg>
        <pc:spChg chg="mod">
          <ac:chgData name="Daniela von Pfuhlstein" userId="da41002ac7aa26be" providerId="LiveId" clId="{6D64AB8D-52CF-45C5-9D46-9C1D88AF38FB}" dt="2024-06-16T10:01:47.212" v="651" actId="6549"/>
          <ac:spMkLst>
            <pc:docMk/>
            <pc:sldMk cId="3361902959" sldId="857"/>
            <ac:spMk id="5" creationId="{C345ED80-054F-53D6-A60A-7B2D45808696}"/>
          </ac:spMkLst>
        </pc:spChg>
        <pc:spChg chg="mod">
          <ac:chgData name="Daniela von Pfuhlstein" userId="da41002ac7aa26be" providerId="LiveId" clId="{6D64AB8D-52CF-45C5-9D46-9C1D88AF38FB}" dt="2024-06-16T11:38:19.634" v="4006" actId="20577"/>
          <ac:spMkLst>
            <pc:docMk/>
            <pc:sldMk cId="3361902959" sldId="857"/>
            <ac:spMk id="7" creationId="{D15FC4BB-CE1C-ED22-7021-C1999F82D753}"/>
          </ac:spMkLst>
        </pc:spChg>
      </pc:sldChg>
      <pc:sldChg chg="modSp mod modNotesTx">
        <pc:chgData name="Daniela von Pfuhlstein" userId="da41002ac7aa26be" providerId="LiveId" clId="{6D64AB8D-52CF-45C5-9D46-9C1D88AF38FB}" dt="2024-06-16T11:41:38.761" v="4038" actId="20577"/>
        <pc:sldMkLst>
          <pc:docMk/>
          <pc:sldMk cId="1104842701" sldId="858"/>
        </pc:sldMkLst>
        <pc:spChg chg="mod">
          <ac:chgData name="Daniela von Pfuhlstein" userId="da41002ac7aa26be" providerId="LiveId" clId="{6D64AB8D-52CF-45C5-9D46-9C1D88AF38FB}" dt="2024-06-16T11:41:38.761" v="4038" actId="20577"/>
          <ac:spMkLst>
            <pc:docMk/>
            <pc:sldMk cId="1104842701" sldId="858"/>
            <ac:spMk id="2" creationId="{7AE7851B-8CDF-EAC8-38D5-557BFE7EBA4C}"/>
          </ac:spMkLst>
        </pc:spChg>
        <pc:spChg chg="mod">
          <ac:chgData name="Daniela von Pfuhlstein" userId="da41002ac7aa26be" providerId="LiveId" clId="{6D64AB8D-52CF-45C5-9D46-9C1D88AF38FB}" dt="2024-06-16T10:49:03.748" v="1881" actId="108"/>
          <ac:spMkLst>
            <pc:docMk/>
            <pc:sldMk cId="1104842701" sldId="858"/>
            <ac:spMk id="6" creationId="{BCE9FF99-EB5B-E100-FD63-49ED251EB4F8}"/>
          </ac:spMkLst>
        </pc:spChg>
        <pc:spChg chg="mod">
          <ac:chgData name="Daniela von Pfuhlstein" userId="da41002ac7aa26be" providerId="LiveId" clId="{6D64AB8D-52CF-45C5-9D46-9C1D88AF38FB}" dt="2024-06-16T10:48:08.292" v="1871"/>
          <ac:spMkLst>
            <pc:docMk/>
            <pc:sldMk cId="1104842701" sldId="858"/>
            <ac:spMk id="7" creationId="{E241B108-A1C6-AE2C-4DC1-F58FE7E1EBBD}"/>
          </ac:spMkLst>
        </pc:spChg>
        <pc:graphicFrameChg chg="mod modGraphic">
          <ac:chgData name="Daniela von Pfuhlstein" userId="da41002ac7aa26be" providerId="LiveId" clId="{6D64AB8D-52CF-45C5-9D46-9C1D88AF38FB}" dt="2024-06-16T10:41:34.922" v="1803" actId="108"/>
          <ac:graphicFrameMkLst>
            <pc:docMk/>
            <pc:sldMk cId="1104842701" sldId="858"/>
            <ac:graphicFrameMk id="8" creationId="{7E38AAE4-9732-A048-732C-28CA600BFCDB}"/>
          </ac:graphicFrameMkLst>
        </pc:graphicFrameChg>
      </pc:sldChg>
      <pc:sldChg chg="modSp mod modNotesTx">
        <pc:chgData name="Daniela von Pfuhlstein" userId="da41002ac7aa26be" providerId="LiveId" clId="{6D64AB8D-52CF-45C5-9D46-9C1D88AF38FB}" dt="2024-06-16T11:22:58.019" v="3708" actId="20577"/>
        <pc:sldMkLst>
          <pc:docMk/>
          <pc:sldMk cId="4139733328" sldId="860"/>
        </pc:sldMkLst>
        <pc:spChg chg="mod">
          <ac:chgData name="Daniela von Pfuhlstein" userId="da41002ac7aa26be" providerId="LiveId" clId="{6D64AB8D-52CF-45C5-9D46-9C1D88AF38FB}" dt="2024-06-16T10:03:54.688" v="720" actId="20577"/>
          <ac:spMkLst>
            <pc:docMk/>
            <pc:sldMk cId="4139733328" sldId="860"/>
            <ac:spMk id="2" creationId="{BAE07E5C-E75A-14C9-3FC3-21A543D2E287}"/>
          </ac:spMkLst>
        </pc:spChg>
        <pc:spChg chg="mod">
          <ac:chgData name="Daniela von Pfuhlstein" userId="da41002ac7aa26be" providerId="LiveId" clId="{6D64AB8D-52CF-45C5-9D46-9C1D88AF38FB}" dt="2024-06-16T10:46:20.154" v="1854"/>
          <ac:spMkLst>
            <pc:docMk/>
            <pc:sldMk cId="4139733328" sldId="860"/>
            <ac:spMk id="4" creationId="{6F25156C-EA48-4756-CA16-9276FA7A094F}"/>
          </ac:spMkLst>
        </pc:spChg>
      </pc:sldChg>
      <pc:sldChg chg="modSp mod modNotesTx">
        <pc:chgData name="Daniela von Pfuhlstein" userId="da41002ac7aa26be" providerId="LiveId" clId="{6D64AB8D-52CF-45C5-9D46-9C1D88AF38FB}" dt="2024-06-16T10:45:03.195" v="1841"/>
        <pc:sldMkLst>
          <pc:docMk/>
          <pc:sldMk cId="331192083" sldId="861"/>
        </pc:sldMkLst>
        <pc:spChg chg="mod">
          <ac:chgData name="Daniela von Pfuhlstein" userId="da41002ac7aa26be" providerId="LiveId" clId="{6D64AB8D-52CF-45C5-9D46-9C1D88AF38FB}" dt="2024-06-16T09:07:43.832" v="282" actId="108"/>
          <ac:spMkLst>
            <pc:docMk/>
            <pc:sldMk cId="331192083" sldId="861"/>
            <ac:spMk id="2" creationId="{00000000-0000-0000-0000-000000000000}"/>
          </ac:spMkLst>
        </pc:spChg>
        <pc:spChg chg="mod">
          <ac:chgData name="Daniela von Pfuhlstein" userId="da41002ac7aa26be" providerId="LiveId" clId="{6D64AB8D-52CF-45C5-9D46-9C1D88AF38FB}" dt="2024-06-16T10:45:03.195" v="1841"/>
          <ac:spMkLst>
            <pc:docMk/>
            <pc:sldMk cId="331192083" sldId="861"/>
            <ac:spMk id="3" creationId="{00000000-0000-0000-0000-000000000000}"/>
          </ac:spMkLst>
        </pc:spChg>
      </pc:sldChg>
      <pc:sldChg chg="del">
        <pc:chgData name="Daniela von Pfuhlstein" userId="da41002ac7aa26be" providerId="LiveId" clId="{6D64AB8D-52CF-45C5-9D46-9C1D88AF38FB}" dt="2024-06-16T09:06:12.354" v="273" actId="47"/>
        <pc:sldMkLst>
          <pc:docMk/>
          <pc:sldMk cId="4273305067" sldId="862"/>
        </pc:sldMkLst>
      </pc:sldChg>
      <pc:sldChg chg="del modNotesTx">
        <pc:chgData name="Daniela von Pfuhlstein" userId="da41002ac7aa26be" providerId="LiveId" clId="{6D64AB8D-52CF-45C5-9D46-9C1D88AF38FB}" dt="2024-06-16T09:06:12.354" v="273" actId="47"/>
        <pc:sldMkLst>
          <pc:docMk/>
          <pc:sldMk cId="2622606153" sldId="863"/>
        </pc:sldMkLst>
      </pc:sldChg>
      <pc:sldChg chg="modSp mod">
        <pc:chgData name="Daniela von Pfuhlstein" userId="da41002ac7aa26be" providerId="LiveId" clId="{6D64AB8D-52CF-45C5-9D46-9C1D88AF38FB}" dt="2024-06-16T10:05:38.704" v="758" actId="6549"/>
        <pc:sldMkLst>
          <pc:docMk/>
          <pc:sldMk cId="201497632" sldId="864"/>
        </pc:sldMkLst>
        <pc:spChg chg="mod">
          <ac:chgData name="Daniela von Pfuhlstein" userId="da41002ac7aa26be" providerId="LiveId" clId="{6D64AB8D-52CF-45C5-9D46-9C1D88AF38FB}" dt="2024-06-16T10:05:38.704" v="758" actId="6549"/>
          <ac:spMkLst>
            <pc:docMk/>
            <pc:sldMk cId="201497632" sldId="864"/>
            <ac:spMk id="5" creationId="{4404083C-F61A-4812-A62C-38D898082A97}"/>
          </ac:spMkLst>
        </pc:spChg>
      </pc:sldChg>
      <pc:sldChg chg="modSp del mod">
        <pc:chgData name="Daniela von Pfuhlstein" userId="da41002ac7aa26be" providerId="LiveId" clId="{6D64AB8D-52CF-45C5-9D46-9C1D88AF38FB}" dt="2024-06-16T10:52:07.553" v="1910" actId="2696"/>
        <pc:sldMkLst>
          <pc:docMk/>
          <pc:sldMk cId="4069678409" sldId="865"/>
        </pc:sldMkLst>
        <pc:spChg chg="mod">
          <ac:chgData name="Daniela von Pfuhlstein" userId="da41002ac7aa26be" providerId="LiveId" clId="{6D64AB8D-52CF-45C5-9D46-9C1D88AF38FB}" dt="2024-06-16T10:06:32.911" v="776" actId="6549"/>
          <ac:spMkLst>
            <pc:docMk/>
            <pc:sldMk cId="4069678409" sldId="865"/>
            <ac:spMk id="4" creationId="{1584B7BE-3EAA-2DFE-80D7-B9863403AE46}"/>
          </ac:spMkLst>
        </pc:spChg>
        <pc:spChg chg="mod">
          <ac:chgData name="Daniela von Pfuhlstein" userId="da41002ac7aa26be" providerId="LiveId" clId="{6D64AB8D-52CF-45C5-9D46-9C1D88AF38FB}" dt="2024-06-16T10:46:42.326" v="1857"/>
          <ac:spMkLst>
            <pc:docMk/>
            <pc:sldMk cId="4069678409" sldId="865"/>
            <ac:spMk id="14" creationId="{B2F4F511-0968-8D7E-5AE0-24919DB529D4}"/>
          </ac:spMkLst>
        </pc:spChg>
      </pc:sldChg>
      <pc:sldChg chg="modSp mod">
        <pc:chgData name="Daniela von Pfuhlstein" userId="da41002ac7aa26be" providerId="LiveId" clId="{6D64AB8D-52CF-45C5-9D46-9C1D88AF38FB}" dt="2024-06-16T10:46:58.442" v="1861"/>
        <pc:sldMkLst>
          <pc:docMk/>
          <pc:sldMk cId="3180503443" sldId="866"/>
        </pc:sldMkLst>
        <pc:spChg chg="mod">
          <ac:chgData name="Daniela von Pfuhlstein" userId="da41002ac7aa26be" providerId="LiveId" clId="{6D64AB8D-52CF-45C5-9D46-9C1D88AF38FB}" dt="2024-06-16T10:14:30.227" v="1117" actId="6549"/>
          <ac:spMkLst>
            <pc:docMk/>
            <pc:sldMk cId="3180503443" sldId="866"/>
            <ac:spMk id="2" creationId="{83FFCAA8-01FE-9AD5-403B-4C14EA1B1A75}"/>
          </ac:spMkLst>
        </pc:spChg>
        <pc:spChg chg="mod">
          <ac:chgData name="Daniela von Pfuhlstein" userId="da41002ac7aa26be" providerId="LiveId" clId="{6D64AB8D-52CF-45C5-9D46-9C1D88AF38FB}" dt="2024-06-16T10:16:07.573" v="1259" actId="6549"/>
          <ac:spMkLst>
            <pc:docMk/>
            <pc:sldMk cId="3180503443" sldId="866"/>
            <ac:spMk id="3" creationId="{9599CB21-70FD-DF3D-B618-B125657C46E7}"/>
          </ac:spMkLst>
        </pc:spChg>
        <pc:spChg chg="mod">
          <ac:chgData name="Daniela von Pfuhlstein" userId="da41002ac7aa26be" providerId="LiveId" clId="{6D64AB8D-52CF-45C5-9D46-9C1D88AF38FB}" dt="2024-06-16T10:46:58.442" v="1861"/>
          <ac:spMkLst>
            <pc:docMk/>
            <pc:sldMk cId="3180503443" sldId="866"/>
            <ac:spMk id="4" creationId="{5247AF06-2302-9773-484B-D175A226BBA1}"/>
          </ac:spMkLst>
        </pc:spChg>
        <pc:spChg chg="mod">
          <ac:chgData name="Daniela von Pfuhlstein" userId="da41002ac7aa26be" providerId="LiveId" clId="{6D64AB8D-52CF-45C5-9D46-9C1D88AF38FB}" dt="2024-06-16T10:18:34.128" v="1340" actId="20577"/>
          <ac:spMkLst>
            <pc:docMk/>
            <pc:sldMk cId="3180503443" sldId="866"/>
            <ac:spMk id="9" creationId="{91716B8B-BF20-19F1-8BBF-0BE5E8A5AAB1}"/>
          </ac:spMkLst>
        </pc:spChg>
      </pc:sldChg>
      <pc:sldChg chg="modSp mod modNotesTx">
        <pc:chgData name="Daniela von Pfuhlstein" userId="da41002ac7aa26be" providerId="LiveId" clId="{6D64AB8D-52CF-45C5-9D46-9C1D88AF38FB}" dt="2024-06-16T10:53:17.332" v="1933" actId="20577"/>
        <pc:sldMkLst>
          <pc:docMk/>
          <pc:sldMk cId="826319433" sldId="867"/>
        </pc:sldMkLst>
        <pc:spChg chg="mod">
          <ac:chgData name="Daniela von Pfuhlstein" userId="da41002ac7aa26be" providerId="LiveId" clId="{6D64AB8D-52CF-45C5-9D46-9C1D88AF38FB}" dt="2024-06-16T10:19:00.238" v="1364" actId="6549"/>
          <ac:spMkLst>
            <pc:docMk/>
            <pc:sldMk cId="826319433" sldId="867"/>
            <ac:spMk id="2" creationId="{E801754F-42EB-78CE-9CF3-9D432EFF0360}"/>
          </ac:spMkLst>
        </pc:spChg>
        <pc:spChg chg="mod">
          <ac:chgData name="Daniela von Pfuhlstein" userId="da41002ac7aa26be" providerId="LiveId" clId="{6D64AB8D-52CF-45C5-9D46-9C1D88AF38FB}" dt="2024-06-16T10:47:01.805" v="1862"/>
          <ac:spMkLst>
            <pc:docMk/>
            <pc:sldMk cId="826319433" sldId="867"/>
            <ac:spMk id="4" creationId="{7CDB1C4A-95E0-CA65-F0DB-A8395F4F13A4}"/>
          </ac:spMkLst>
        </pc:spChg>
      </pc:sldChg>
      <pc:sldChg chg="addSp delSp modSp mod">
        <pc:chgData name="Daniela von Pfuhlstein" userId="da41002ac7aa26be" providerId="LiveId" clId="{6D64AB8D-52CF-45C5-9D46-9C1D88AF38FB}" dt="2024-06-16T10:48:00.531" v="1869"/>
        <pc:sldMkLst>
          <pc:docMk/>
          <pc:sldMk cId="447713417" sldId="868"/>
        </pc:sldMkLst>
        <pc:spChg chg="mod">
          <ac:chgData name="Daniela von Pfuhlstein" userId="da41002ac7aa26be" providerId="LiveId" clId="{6D64AB8D-52CF-45C5-9D46-9C1D88AF38FB}" dt="2024-06-16T10:25:54.093" v="1469" actId="20577"/>
          <ac:spMkLst>
            <pc:docMk/>
            <pc:sldMk cId="447713417" sldId="868"/>
            <ac:spMk id="2" creationId="{4937E699-A2ED-58D5-A463-29778D20E0E1}"/>
          </ac:spMkLst>
        </pc:spChg>
        <pc:spChg chg="mod">
          <ac:chgData name="Daniela von Pfuhlstein" userId="da41002ac7aa26be" providerId="LiveId" clId="{6D64AB8D-52CF-45C5-9D46-9C1D88AF38FB}" dt="2024-06-16T10:48:00.531" v="1869"/>
          <ac:spMkLst>
            <pc:docMk/>
            <pc:sldMk cId="447713417" sldId="868"/>
            <ac:spMk id="4" creationId="{BB567D98-A64D-7B33-B45F-CDFDDD6361D6}"/>
          </ac:spMkLst>
        </pc:spChg>
        <pc:picChg chg="del">
          <ac:chgData name="Daniela von Pfuhlstein" userId="da41002ac7aa26be" providerId="LiveId" clId="{6D64AB8D-52CF-45C5-9D46-9C1D88AF38FB}" dt="2024-06-16T10:26:31.607" v="1470" actId="478"/>
          <ac:picMkLst>
            <pc:docMk/>
            <pc:sldMk cId="447713417" sldId="868"/>
            <ac:picMk id="8" creationId="{C8B8AA34-97D8-4460-3229-7F7AEE1B4AEE}"/>
          </ac:picMkLst>
        </pc:picChg>
        <pc:picChg chg="add mod">
          <ac:chgData name="Daniela von Pfuhlstein" userId="da41002ac7aa26be" providerId="LiveId" clId="{6D64AB8D-52CF-45C5-9D46-9C1D88AF38FB}" dt="2024-06-16T10:27:02.289" v="1478" actId="1076"/>
          <ac:picMkLst>
            <pc:docMk/>
            <pc:sldMk cId="447713417" sldId="868"/>
            <ac:picMk id="9" creationId="{95CBD9E8-CB6E-4038-5F3E-E6EA87C8A474}"/>
          </ac:picMkLst>
        </pc:picChg>
      </pc:sldChg>
      <pc:sldChg chg="modSp mod modNotesTx">
        <pc:chgData name="Daniela von Pfuhlstein" userId="da41002ac7aa26be" providerId="LiveId" clId="{6D64AB8D-52CF-45C5-9D46-9C1D88AF38FB}" dt="2024-06-16T11:43:42.464" v="4075" actId="20577"/>
        <pc:sldMkLst>
          <pc:docMk/>
          <pc:sldMk cId="3902742205" sldId="869"/>
        </pc:sldMkLst>
        <pc:spChg chg="mod">
          <ac:chgData name="Daniela von Pfuhlstein" userId="da41002ac7aa26be" providerId="LiveId" clId="{6D64AB8D-52CF-45C5-9D46-9C1D88AF38FB}" dt="2024-06-16T10:25:40.280" v="1445" actId="20577"/>
          <ac:spMkLst>
            <pc:docMk/>
            <pc:sldMk cId="3902742205" sldId="869"/>
            <ac:spMk id="2" creationId="{8B8088D3-51B0-25FF-18E1-BA32DF7F59C4}"/>
          </ac:spMkLst>
        </pc:spChg>
        <pc:spChg chg="mod">
          <ac:chgData name="Daniela von Pfuhlstein" userId="da41002ac7aa26be" providerId="LiveId" clId="{6D64AB8D-52CF-45C5-9D46-9C1D88AF38FB}" dt="2024-06-16T10:47:56.138" v="1868"/>
          <ac:spMkLst>
            <pc:docMk/>
            <pc:sldMk cId="3902742205" sldId="869"/>
            <ac:spMk id="4" creationId="{0A0A0B38-BAFA-9097-B604-0035D638A493}"/>
          </ac:spMkLst>
        </pc:spChg>
      </pc:sldChg>
      <pc:sldChg chg="addSp modSp mod modNotesTx">
        <pc:chgData name="Daniela von Pfuhlstein" userId="da41002ac7aa26be" providerId="LiveId" clId="{6D64AB8D-52CF-45C5-9D46-9C1D88AF38FB}" dt="2024-06-16T10:51:26.197" v="1903" actId="6549"/>
        <pc:sldMkLst>
          <pc:docMk/>
          <pc:sldMk cId="2676318634" sldId="870"/>
        </pc:sldMkLst>
        <pc:spChg chg="add mod">
          <ac:chgData name="Daniela von Pfuhlstein" userId="da41002ac7aa26be" providerId="LiveId" clId="{6D64AB8D-52CF-45C5-9D46-9C1D88AF38FB}" dt="2024-06-16T10:46:29.625" v="1855"/>
          <ac:spMkLst>
            <pc:docMk/>
            <pc:sldMk cId="2676318634" sldId="870"/>
            <ac:spMk id="2" creationId="{059E34DE-8101-F667-A437-75B9DEE50512}"/>
          </ac:spMkLst>
        </pc:spChg>
        <pc:spChg chg="mod">
          <ac:chgData name="Daniela von Pfuhlstein" userId="da41002ac7aa26be" providerId="LiveId" clId="{6D64AB8D-52CF-45C5-9D46-9C1D88AF38FB}" dt="2024-06-16T10:51:17.913" v="1897"/>
          <ac:spMkLst>
            <pc:docMk/>
            <pc:sldMk cId="2676318634" sldId="870"/>
            <ac:spMk id="10" creationId="{CECD8EEB-2068-08EC-027D-B895D6C6B078}"/>
          </ac:spMkLst>
        </pc:spChg>
      </pc:sldChg>
      <pc:sldChg chg="modSp mod">
        <pc:chgData name="Daniela von Pfuhlstein" userId="da41002ac7aa26be" providerId="LiveId" clId="{6D64AB8D-52CF-45C5-9D46-9C1D88AF38FB}" dt="2024-06-16T10:48:04.586" v="1870"/>
        <pc:sldMkLst>
          <pc:docMk/>
          <pc:sldMk cId="1619008788" sldId="871"/>
        </pc:sldMkLst>
        <pc:spChg chg="mod">
          <ac:chgData name="Daniela von Pfuhlstein" userId="da41002ac7aa26be" providerId="LiveId" clId="{6D64AB8D-52CF-45C5-9D46-9C1D88AF38FB}" dt="2024-06-16T10:31:54.979" v="1597" actId="20577"/>
          <ac:spMkLst>
            <pc:docMk/>
            <pc:sldMk cId="1619008788" sldId="871"/>
            <ac:spMk id="2" creationId="{4937E699-A2ED-58D5-A463-29778D20E0E1}"/>
          </ac:spMkLst>
        </pc:spChg>
        <pc:spChg chg="mod">
          <ac:chgData name="Daniela von Pfuhlstein" userId="da41002ac7aa26be" providerId="LiveId" clId="{6D64AB8D-52CF-45C5-9D46-9C1D88AF38FB}" dt="2024-06-16T10:32:43.439" v="1599" actId="108"/>
          <ac:spMkLst>
            <pc:docMk/>
            <pc:sldMk cId="1619008788" sldId="871"/>
            <ac:spMk id="3" creationId="{703B3A6F-7BCC-B266-A97B-6D0D7AAFA612}"/>
          </ac:spMkLst>
        </pc:spChg>
        <pc:spChg chg="mod">
          <ac:chgData name="Daniela von Pfuhlstein" userId="da41002ac7aa26be" providerId="LiveId" clId="{6D64AB8D-52CF-45C5-9D46-9C1D88AF38FB}" dt="2024-06-16T10:48:04.586" v="1870"/>
          <ac:spMkLst>
            <pc:docMk/>
            <pc:sldMk cId="1619008788" sldId="871"/>
            <ac:spMk id="4" creationId="{BB567D98-A64D-7B33-B45F-CDFDDD6361D6}"/>
          </ac:spMkLst>
        </pc:spChg>
      </pc:sldChg>
      <pc:sldChg chg="addSp modSp modNotesTx">
        <pc:chgData name="Daniela von Pfuhlstein" userId="da41002ac7aa26be" providerId="LiveId" clId="{6D64AB8D-52CF-45C5-9D46-9C1D88AF38FB}" dt="2024-06-16T10:51:46.458" v="1909" actId="6549"/>
        <pc:sldMkLst>
          <pc:docMk/>
          <pc:sldMk cId="4034729029" sldId="872"/>
        </pc:sldMkLst>
        <pc:spChg chg="add mod">
          <ac:chgData name="Daniela von Pfuhlstein" userId="da41002ac7aa26be" providerId="LiveId" clId="{6D64AB8D-52CF-45C5-9D46-9C1D88AF38FB}" dt="2024-06-16T10:46:32.986" v="1856"/>
          <ac:spMkLst>
            <pc:docMk/>
            <pc:sldMk cId="4034729029" sldId="872"/>
            <ac:spMk id="2" creationId="{FAF92090-5908-3B8D-62C2-A8210FC94C43}"/>
          </ac:spMkLst>
        </pc:spChg>
      </pc:sldChg>
      <pc:sldChg chg="addSp delSp modSp add mod modNotesTx">
        <pc:chgData name="Daniela von Pfuhlstein" userId="da41002ac7aa26be" providerId="LiveId" clId="{6D64AB8D-52CF-45C5-9D46-9C1D88AF38FB}" dt="2024-06-16T10:52:14.784" v="1928" actId="20577"/>
        <pc:sldMkLst>
          <pc:docMk/>
          <pc:sldMk cId="14130474" sldId="873"/>
        </pc:sldMkLst>
        <pc:spChg chg="mod">
          <ac:chgData name="Daniela von Pfuhlstein" userId="da41002ac7aa26be" providerId="LiveId" clId="{6D64AB8D-52CF-45C5-9D46-9C1D88AF38FB}" dt="2024-06-16T10:46:46.706" v="1858"/>
          <ac:spMkLst>
            <pc:docMk/>
            <pc:sldMk cId="14130474" sldId="873"/>
            <ac:spMk id="14" creationId="{B2F4F511-0968-8D7E-5AE0-24919DB529D4}"/>
          </ac:spMkLst>
        </pc:spChg>
        <pc:picChg chg="del">
          <ac:chgData name="Daniela von Pfuhlstein" userId="da41002ac7aa26be" providerId="LiveId" clId="{6D64AB8D-52CF-45C5-9D46-9C1D88AF38FB}" dt="2024-06-16T10:06:48.401" v="781" actId="478"/>
          <ac:picMkLst>
            <pc:docMk/>
            <pc:sldMk cId="14130474" sldId="873"/>
            <ac:picMk id="2" creationId="{B64A0920-C937-C2D4-9149-FEBA2FF7E524}"/>
          </ac:picMkLst>
        </pc:picChg>
        <pc:picChg chg="del">
          <ac:chgData name="Daniela von Pfuhlstein" userId="da41002ac7aa26be" providerId="LiveId" clId="{6D64AB8D-52CF-45C5-9D46-9C1D88AF38FB}" dt="2024-06-16T10:06:47.034" v="778" actId="478"/>
          <ac:picMkLst>
            <pc:docMk/>
            <pc:sldMk cId="14130474" sldId="873"/>
            <ac:picMk id="3" creationId="{00F9460E-30B5-2CA4-595A-321B8363D404}"/>
          </ac:picMkLst>
        </pc:picChg>
        <pc:picChg chg="del">
          <ac:chgData name="Daniela von Pfuhlstein" userId="da41002ac7aa26be" providerId="LiveId" clId="{6D64AB8D-52CF-45C5-9D46-9C1D88AF38FB}" dt="2024-06-16T10:06:48.857" v="782" actId="478"/>
          <ac:picMkLst>
            <pc:docMk/>
            <pc:sldMk cId="14130474" sldId="873"/>
            <ac:picMk id="7" creationId="{0DA5F743-D2F8-2928-1D45-52CC5C70917A}"/>
          </ac:picMkLst>
        </pc:picChg>
        <pc:picChg chg="del">
          <ac:chgData name="Daniela von Pfuhlstein" userId="da41002ac7aa26be" providerId="LiveId" clId="{6D64AB8D-52CF-45C5-9D46-9C1D88AF38FB}" dt="2024-06-16T10:06:47.443" v="779" actId="478"/>
          <ac:picMkLst>
            <pc:docMk/>
            <pc:sldMk cId="14130474" sldId="873"/>
            <ac:picMk id="8" creationId="{9001C8EC-B0EA-0611-0B92-C32A7477BD6F}"/>
          </ac:picMkLst>
        </pc:picChg>
        <pc:picChg chg="del">
          <ac:chgData name="Daniela von Pfuhlstein" userId="da41002ac7aa26be" providerId="LiveId" clId="{6D64AB8D-52CF-45C5-9D46-9C1D88AF38FB}" dt="2024-06-16T10:06:50.852" v="786" actId="478"/>
          <ac:picMkLst>
            <pc:docMk/>
            <pc:sldMk cId="14130474" sldId="873"/>
            <ac:picMk id="9" creationId="{845BEA7A-337E-DB64-DA87-E7402F6417E1}"/>
          </ac:picMkLst>
        </pc:picChg>
        <pc:picChg chg="del">
          <ac:chgData name="Daniela von Pfuhlstein" userId="da41002ac7aa26be" providerId="LiveId" clId="{6D64AB8D-52CF-45C5-9D46-9C1D88AF38FB}" dt="2024-06-16T10:06:50.460" v="785" actId="478"/>
          <ac:picMkLst>
            <pc:docMk/>
            <pc:sldMk cId="14130474" sldId="873"/>
            <ac:picMk id="10" creationId="{6E848890-14D1-E5A7-9135-A0571702EB6F}"/>
          </ac:picMkLst>
        </pc:picChg>
        <pc:picChg chg="del">
          <ac:chgData name="Daniela von Pfuhlstein" userId="da41002ac7aa26be" providerId="LiveId" clId="{6D64AB8D-52CF-45C5-9D46-9C1D88AF38FB}" dt="2024-06-16T10:06:47.894" v="780" actId="478"/>
          <ac:picMkLst>
            <pc:docMk/>
            <pc:sldMk cId="14130474" sldId="873"/>
            <ac:picMk id="11" creationId="{CE79A8D8-1274-5A61-C379-5F235B694B66}"/>
          </ac:picMkLst>
        </pc:picChg>
        <pc:picChg chg="del">
          <ac:chgData name="Daniela von Pfuhlstein" userId="da41002ac7aa26be" providerId="LiveId" clId="{6D64AB8D-52CF-45C5-9D46-9C1D88AF38FB}" dt="2024-06-16T10:06:49.863" v="784" actId="478"/>
          <ac:picMkLst>
            <pc:docMk/>
            <pc:sldMk cId="14130474" sldId="873"/>
            <ac:picMk id="12" creationId="{F883F19B-A004-41E7-833B-781BD8BC7B59}"/>
          </ac:picMkLst>
        </pc:picChg>
        <pc:picChg chg="del">
          <ac:chgData name="Daniela von Pfuhlstein" userId="da41002ac7aa26be" providerId="LiveId" clId="{6D64AB8D-52CF-45C5-9D46-9C1D88AF38FB}" dt="2024-06-16T10:06:49.250" v="783" actId="478"/>
          <ac:picMkLst>
            <pc:docMk/>
            <pc:sldMk cId="14130474" sldId="873"/>
            <ac:picMk id="13" creationId="{AC5A047E-A867-30BB-A789-58EE0530792C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16" creationId="{4F340E1E-F93A-EA67-0824-47BE19F523BB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17" creationId="{A021CFFD-C986-A838-3165-864E7028EB33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18" creationId="{F2BDBEC3-BD69-EFB7-BDEC-6DEE3FB4BC9F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19" creationId="{BAE2AE8B-3057-8288-90FC-A67E6DAD85F9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0" creationId="{0DD1B21B-D868-3966-027C-8E8F0FDB06D0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1" creationId="{FA8B57CA-0730-9B8A-6EEF-90C352628FFD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2" creationId="{AAAABBBE-A657-36F5-3B54-4F5C49E83D48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3" creationId="{D4D03AC9-5802-BF40-CCA6-06A64D21F313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4" creationId="{A75895D4-51E3-5318-309E-17626969D273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5" creationId="{37EF0D55-9FD9-9C74-E937-F6B5136E7B16}"/>
          </ac:picMkLst>
        </pc:picChg>
        <pc:picChg chg="add mod">
          <ac:chgData name="Daniela von Pfuhlstein" userId="da41002ac7aa26be" providerId="LiveId" clId="{6D64AB8D-52CF-45C5-9D46-9C1D88AF38FB}" dt="2024-06-16T10:07:12.144" v="788" actId="1076"/>
          <ac:picMkLst>
            <pc:docMk/>
            <pc:sldMk cId="14130474" sldId="873"/>
            <ac:picMk id="26" creationId="{C8B1A9DB-F918-5D7A-8AD3-17BB40CEBA9B}"/>
          </ac:picMkLst>
        </pc:picChg>
      </pc:sldChg>
      <pc:sldChg chg="modSp add del mod">
        <pc:chgData name="Daniela von Pfuhlstein" userId="da41002ac7aa26be" providerId="LiveId" clId="{6D64AB8D-52CF-45C5-9D46-9C1D88AF38FB}" dt="2024-06-16T10:32:06.136" v="1598" actId="2696"/>
        <pc:sldMkLst>
          <pc:docMk/>
          <pc:sldMk cId="3144940697" sldId="874"/>
        </pc:sldMkLst>
        <pc:spChg chg="mod">
          <ac:chgData name="Daniela von Pfuhlstein" userId="da41002ac7aa26be" providerId="LiveId" clId="{6D64AB8D-52CF-45C5-9D46-9C1D88AF38FB}" dt="2024-06-16T10:30:08.544" v="1557" actId="2085"/>
          <ac:spMkLst>
            <pc:docMk/>
            <pc:sldMk cId="3144940697" sldId="874"/>
            <ac:spMk id="3" creationId="{703B3A6F-7BCC-B266-A97B-6D0D7AAFA612}"/>
          </ac:spMkLst>
        </pc:spChg>
      </pc:sldChg>
    </pc:docChg>
  </pc:docChgLst>
  <pc:docChgLst>
    <pc:chgData name="Daniela von Pfuhlstein" userId="da41002ac7aa26be" providerId="LiveId" clId="{FC2F6C8E-6C99-4CF5-88D8-0B3D582CA9F0}"/>
    <pc:docChg chg="undo custSel addSld delSld modSld sldOrd modMainMaster">
      <pc:chgData name="Daniela von Pfuhlstein" userId="da41002ac7aa26be" providerId="LiveId" clId="{FC2F6C8E-6C99-4CF5-88D8-0B3D582CA9F0}" dt="2024-05-02T17:52:10.636" v="7380" actId="478"/>
      <pc:docMkLst>
        <pc:docMk/>
      </pc:docMkLst>
      <pc:sldChg chg="del">
        <pc:chgData name="Daniela von Pfuhlstein" userId="da41002ac7aa26be" providerId="LiveId" clId="{FC2F6C8E-6C99-4CF5-88D8-0B3D582CA9F0}" dt="2024-04-13T07:41:08.303" v="4194" actId="2696"/>
        <pc:sldMkLst>
          <pc:docMk/>
          <pc:sldMk cId="3119913997" sldId="256"/>
        </pc:sldMkLst>
      </pc:sldChg>
      <pc:sldChg chg="addSp modSp mod modAnim">
        <pc:chgData name="Daniela von Pfuhlstein" userId="da41002ac7aa26be" providerId="LiveId" clId="{FC2F6C8E-6C99-4CF5-88D8-0B3D582CA9F0}" dt="2024-04-15T20:24:59.983" v="7290" actId="20577"/>
        <pc:sldMkLst>
          <pc:docMk/>
          <pc:sldMk cId="2375158517" sldId="278"/>
        </pc:sldMkLst>
        <pc:spChg chg="mod">
          <ac:chgData name="Daniela von Pfuhlstein" userId="da41002ac7aa26be" providerId="LiveId" clId="{FC2F6C8E-6C99-4CF5-88D8-0B3D582CA9F0}" dt="2024-04-13T06:10:58.277" v="53" actId="6549"/>
          <ac:spMkLst>
            <pc:docMk/>
            <pc:sldMk cId="2375158517" sldId="278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20:24:59.983" v="7290" actId="20577"/>
          <ac:spMkLst>
            <pc:docMk/>
            <pc:sldMk cId="2375158517" sldId="278"/>
            <ac:spMk id="3" creationId="{00000000-0000-0000-0000-000000000000}"/>
          </ac:spMkLst>
        </pc:spChg>
        <pc:spChg chg="add mod">
          <ac:chgData name="Daniela von Pfuhlstein" userId="da41002ac7aa26be" providerId="LiveId" clId="{FC2F6C8E-6C99-4CF5-88D8-0B3D582CA9F0}" dt="2024-04-13T20:39:56.257" v="5874" actId="2711"/>
          <ac:spMkLst>
            <pc:docMk/>
            <pc:sldMk cId="2375158517" sldId="278"/>
            <ac:spMk id="4" creationId="{8D6D69DD-CE7E-BCB1-CA18-7A3A8138D090}"/>
          </ac:spMkLst>
        </pc:spChg>
      </pc:sldChg>
      <pc:sldChg chg="addSp modSp mod ord modAnim modNotesTx">
        <pc:chgData name="Daniela von Pfuhlstein" userId="da41002ac7aa26be" providerId="LiveId" clId="{FC2F6C8E-6C99-4CF5-88D8-0B3D582CA9F0}" dt="2024-04-14T07:55:36.304" v="6773" actId="20577"/>
        <pc:sldMkLst>
          <pc:docMk/>
          <pc:sldMk cId="4060970623" sldId="279"/>
        </pc:sldMkLst>
        <pc:spChg chg="mod">
          <ac:chgData name="Daniela von Pfuhlstein" userId="da41002ac7aa26be" providerId="LiveId" clId="{FC2F6C8E-6C99-4CF5-88D8-0B3D582CA9F0}" dt="2024-04-13T07:15:21.896" v="3307"/>
          <ac:spMkLst>
            <pc:docMk/>
            <pc:sldMk cId="4060970623" sldId="279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1:02:49.092" v="5959" actId="255"/>
          <ac:spMkLst>
            <pc:docMk/>
            <pc:sldMk cId="4060970623" sldId="279"/>
            <ac:spMk id="3" creationId="{00000000-0000-0000-0000-000000000000}"/>
          </ac:spMkLst>
        </pc:spChg>
        <pc:spChg chg="add mod">
          <ac:chgData name="Daniela von Pfuhlstein" userId="da41002ac7aa26be" providerId="LiveId" clId="{FC2F6C8E-6C99-4CF5-88D8-0B3D582CA9F0}" dt="2024-04-13T20:40:14.535" v="5876" actId="2711"/>
          <ac:spMkLst>
            <pc:docMk/>
            <pc:sldMk cId="4060970623" sldId="279"/>
            <ac:spMk id="4" creationId="{F3E2AC99-7FD0-62F7-60B8-096BBFAE74A3}"/>
          </ac:spMkLst>
        </pc:spChg>
        <pc:spChg chg="add mod">
          <ac:chgData name="Daniela von Pfuhlstein" userId="da41002ac7aa26be" providerId="LiveId" clId="{FC2F6C8E-6C99-4CF5-88D8-0B3D582CA9F0}" dt="2024-04-13T20:33:58.347" v="5833"/>
          <ac:spMkLst>
            <pc:docMk/>
            <pc:sldMk cId="4060970623" sldId="279"/>
            <ac:spMk id="6" creationId="{D6C43110-CBC5-385A-A5BE-78EB1A894F2D}"/>
          </ac:spMkLst>
        </pc:spChg>
      </pc:sldChg>
      <pc:sldChg chg="addSp modSp mod modAnim modNotesTx">
        <pc:chgData name="Daniela von Pfuhlstein" userId="da41002ac7aa26be" providerId="LiveId" clId="{FC2F6C8E-6C99-4CF5-88D8-0B3D582CA9F0}" dt="2024-04-13T21:06:29.629" v="5968" actId="20577"/>
        <pc:sldMkLst>
          <pc:docMk/>
          <pc:sldMk cId="3464332639" sldId="280"/>
        </pc:sldMkLst>
        <pc:spChg chg="mod">
          <ac:chgData name="Daniela von Pfuhlstein" userId="da41002ac7aa26be" providerId="LiveId" clId="{FC2F6C8E-6C99-4CF5-88D8-0B3D582CA9F0}" dt="2024-04-13T20:26:27.862" v="5606" actId="20577"/>
          <ac:spMkLst>
            <pc:docMk/>
            <pc:sldMk cId="3464332639" sldId="280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1:06:29.629" v="5968" actId="20577"/>
          <ac:spMkLst>
            <pc:docMk/>
            <pc:sldMk cId="3464332639" sldId="280"/>
            <ac:spMk id="3" creationId="{00000000-0000-0000-0000-000000000000}"/>
          </ac:spMkLst>
        </pc:spChg>
        <pc:spChg chg="add mod">
          <ac:chgData name="Daniela von Pfuhlstein" userId="da41002ac7aa26be" providerId="LiveId" clId="{FC2F6C8E-6C99-4CF5-88D8-0B3D582CA9F0}" dt="2024-04-13T20:39:30.956" v="5872" actId="2711"/>
          <ac:spMkLst>
            <pc:docMk/>
            <pc:sldMk cId="3464332639" sldId="280"/>
            <ac:spMk id="4" creationId="{E0C36CB4-0AA4-8BA1-A88D-07817E1FBA78}"/>
          </ac:spMkLst>
        </pc:spChg>
      </pc:sldChg>
      <pc:sldChg chg="del">
        <pc:chgData name="Daniela von Pfuhlstein" userId="da41002ac7aa26be" providerId="LiveId" clId="{FC2F6C8E-6C99-4CF5-88D8-0B3D582CA9F0}" dt="2024-04-13T06:47:19.601" v="2076" actId="2696"/>
        <pc:sldMkLst>
          <pc:docMk/>
          <pc:sldMk cId="379077429" sldId="290"/>
        </pc:sldMkLst>
      </pc:sldChg>
      <pc:sldChg chg="addSp modSp del mod modNotesTx">
        <pc:chgData name="Daniela von Pfuhlstein" userId="da41002ac7aa26be" providerId="LiveId" clId="{FC2F6C8E-6C99-4CF5-88D8-0B3D582CA9F0}" dt="2024-04-15T07:00:32.631" v="7141" actId="2696"/>
        <pc:sldMkLst>
          <pc:docMk/>
          <pc:sldMk cId="584373675" sldId="291"/>
        </pc:sldMkLst>
        <pc:spChg chg="mod">
          <ac:chgData name="Daniela von Pfuhlstein" userId="da41002ac7aa26be" providerId="LiveId" clId="{FC2F6C8E-6C99-4CF5-88D8-0B3D582CA9F0}" dt="2024-04-13T06:31:33.814" v="1218" actId="20577"/>
          <ac:spMkLst>
            <pc:docMk/>
            <pc:sldMk cId="584373675" sldId="291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27:55.327" v="5615" actId="255"/>
          <ac:spMkLst>
            <pc:docMk/>
            <pc:sldMk cId="584373675" sldId="291"/>
            <ac:spMk id="3" creationId="{00000000-0000-0000-0000-000000000000}"/>
          </ac:spMkLst>
        </pc:spChg>
        <pc:spChg chg="add mod">
          <ac:chgData name="Daniela von Pfuhlstein" userId="da41002ac7aa26be" providerId="LiveId" clId="{FC2F6C8E-6C99-4CF5-88D8-0B3D582CA9F0}" dt="2024-04-13T20:38:47.430" v="5867" actId="2711"/>
          <ac:spMkLst>
            <pc:docMk/>
            <pc:sldMk cId="584373675" sldId="291"/>
            <ac:spMk id="4" creationId="{46D2CC5C-4FDE-767C-1592-454D671E998D}"/>
          </ac:spMkLst>
        </pc:spChg>
      </pc:sldChg>
      <pc:sldChg chg="modSp del mod">
        <pc:chgData name="Daniela von Pfuhlstein" userId="da41002ac7aa26be" providerId="LiveId" clId="{FC2F6C8E-6C99-4CF5-88D8-0B3D582CA9F0}" dt="2024-04-13T07:15:28.903" v="3308" actId="2696"/>
        <pc:sldMkLst>
          <pc:docMk/>
          <pc:sldMk cId="2819046799" sldId="318"/>
        </pc:sldMkLst>
        <pc:spChg chg="mod">
          <ac:chgData name="Daniela von Pfuhlstein" userId="da41002ac7aa26be" providerId="LiveId" clId="{FC2F6C8E-6C99-4CF5-88D8-0B3D582CA9F0}" dt="2024-04-13T07:05:10.997" v="3214" actId="2711"/>
          <ac:spMkLst>
            <pc:docMk/>
            <pc:sldMk cId="2819046799" sldId="318"/>
            <ac:spMk id="2" creationId="{00000000-0000-0000-0000-000000000000}"/>
          </ac:spMkLst>
        </pc:spChg>
      </pc:sldChg>
      <pc:sldChg chg="modSp mod">
        <pc:chgData name="Daniela von Pfuhlstein" userId="da41002ac7aa26be" providerId="LiveId" clId="{FC2F6C8E-6C99-4CF5-88D8-0B3D582CA9F0}" dt="2024-04-15T20:21:47.821" v="7201" actId="20577"/>
        <pc:sldMkLst>
          <pc:docMk/>
          <pc:sldMk cId="1314976898" sldId="324"/>
        </pc:sldMkLst>
        <pc:spChg chg="mod">
          <ac:chgData name="Daniela von Pfuhlstein" userId="da41002ac7aa26be" providerId="LiveId" clId="{FC2F6C8E-6C99-4CF5-88D8-0B3D582CA9F0}" dt="2024-04-15T20:21:47.821" v="7201" actId="20577"/>
          <ac:spMkLst>
            <pc:docMk/>
            <pc:sldMk cId="1314976898" sldId="324"/>
            <ac:spMk id="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6:52:38.838" v="2274" actId="2711"/>
          <ac:spMkLst>
            <pc:docMk/>
            <pc:sldMk cId="1314976898" sldId="324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4T07:45:49.429" v="6699" actId="20577"/>
        <pc:sldMkLst>
          <pc:docMk/>
          <pc:sldMk cId="3365521302" sldId="325"/>
        </pc:sldMkLst>
        <pc:spChg chg="mod">
          <ac:chgData name="Daniela von Pfuhlstein" userId="da41002ac7aa26be" providerId="LiveId" clId="{FC2F6C8E-6C99-4CF5-88D8-0B3D582CA9F0}" dt="2024-04-13T07:04:51.608" v="3201" actId="2711"/>
          <ac:spMkLst>
            <pc:docMk/>
            <pc:sldMk cId="3365521302" sldId="325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14:33.950" v="5576" actId="20577"/>
          <ac:spMkLst>
            <pc:docMk/>
            <pc:sldMk cId="3365521302" sldId="325"/>
            <ac:spMk id="8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5T20:24:09.117" v="7281" actId="20577"/>
        <pc:sldMkLst>
          <pc:docMk/>
          <pc:sldMk cId="3892837961" sldId="326"/>
        </pc:sldMkLst>
        <pc:spChg chg="mod">
          <ac:chgData name="Daniela von Pfuhlstein" userId="da41002ac7aa26be" providerId="LiveId" clId="{FC2F6C8E-6C99-4CF5-88D8-0B3D582CA9F0}" dt="2024-04-15T20:24:09.117" v="7281" actId="20577"/>
          <ac:spMkLst>
            <pc:docMk/>
            <pc:sldMk cId="3892837961" sldId="326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15:16.091" v="5580" actId="6549"/>
          <ac:spMkLst>
            <pc:docMk/>
            <pc:sldMk cId="3892837961" sldId="326"/>
            <ac:spMk id="8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3T20:12:38.259" v="5567" actId="313"/>
        <pc:sldMkLst>
          <pc:docMk/>
          <pc:sldMk cId="3559490815" sldId="332"/>
        </pc:sldMkLst>
        <pc:spChg chg="mod">
          <ac:chgData name="Daniela von Pfuhlstein" userId="da41002ac7aa26be" providerId="LiveId" clId="{FC2F6C8E-6C99-4CF5-88D8-0B3D582CA9F0}" dt="2024-04-13T07:41:53.136" v="4202" actId="2711"/>
          <ac:spMkLst>
            <pc:docMk/>
            <pc:sldMk cId="3559490815" sldId="332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12:38.259" v="5567" actId="313"/>
          <ac:spMkLst>
            <pc:docMk/>
            <pc:sldMk cId="3559490815" sldId="332"/>
            <ac:spMk id="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42:11.190" v="4205" actId="255"/>
          <ac:spMkLst>
            <pc:docMk/>
            <pc:sldMk cId="3559490815" sldId="332"/>
            <ac:spMk id="9" creationId="{00000000-0000-0000-0000-000000000000}"/>
          </ac:spMkLst>
        </pc:spChg>
      </pc:sldChg>
      <pc:sldChg chg="addSp delSp modSp mod modNotesTx">
        <pc:chgData name="Daniela von Pfuhlstein" userId="da41002ac7aa26be" providerId="LiveId" clId="{FC2F6C8E-6C99-4CF5-88D8-0B3D582CA9F0}" dt="2024-04-15T20:21:36.703" v="7187" actId="20577"/>
        <pc:sldMkLst>
          <pc:docMk/>
          <pc:sldMk cId="2557666438" sldId="333"/>
        </pc:sldMkLst>
        <pc:spChg chg="add del mod">
          <ac:chgData name="Daniela von Pfuhlstein" userId="da41002ac7aa26be" providerId="LiveId" clId="{FC2F6C8E-6C99-4CF5-88D8-0B3D582CA9F0}" dt="2024-04-13T16:56:11.809" v="5377" actId="478"/>
          <ac:spMkLst>
            <pc:docMk/>
            <pc:sldMk cId="2557666438" sldId="333"/>
            <ac:spMk id="2" creationId="{6968B570-FA1D-1F2C-59D5-383162B23C09}"/>
          </ac:spMkLst>
        </pc:spChg>
        <pc:spChg chg="add del mod">
          <ac:chgData name="Daniela von Pfuhlstein" userId="da41002ac7aa26be" providerId="LiveId" clId="{FC2F6C8E-6C99-4CF5-88D8-0B3D582CA9F0}" dt="2024-04-13T20:14:04.260" v="5574" actId="478"/>
          <ac:spMkLst>
            <pc:docMk/>
            <pc:sldMk cId="2557666438" sldId="333"/>
            <ac:spMk id="3" creationId="{EAB3A828-72DD-430D-790A-6F3CE85F4A5A}"/>
          </ac:spMkLst>
        </pc:spChg>
        <pc:spChg chg="mod">
          <ac:chgData name="Daniela von Pfuhlstein" userId="da41002ac7aa26be" providerId="LiveId" clId="{FC2F6C8E-6C99-4CF5-88D8-0B3D582CA9F0}" dt="2024-04-13T20:17:42.247" v="5581" actId="113"/>
          <ac:spMkLst>
            <pc:docMk/>
            <pc:sldMk cId="2557666438" sldId="333"/>
            <ac:spMk id="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20:21:36.703" v="7187" actId="20577"/>
          <ac:spMkLst>
            <pc:docMk/>
            <pc:sldMk cId="2557666438" sldId="333"/>
            <ac:spMk id="7" creationId="{00000000-0000-0000-0000-000000000000}"/>
          </ac:spMkLst>
        </pc:spChg>
      </pc:sldChg>
      <pc:sldChg chg="addSp delSp modSp mod modNotesTx">
        <pc:chgData name="Daniela von Pfuhlstein" userId="da41002ac7aa26be" providerId="LiveId" clId="{FC2F6C8E-6C99-4CF5-88D8-0B3D582CA9F0}" dt="2024-04-20T06:45:02.899" v="7355" actId="20577"/>
        <pc:sldMkLst>
          <pc:docMk/>
          <pc:sldMk cId="3786417461" sldId="335"/>
        </pc:sldMkLst>
        <pc:spChg chg="add del mod">
          <ac:chgData name="Daniela von Pfuhlstein" userId="da41002ac7aa26be" providerId="LiveId" clId="{FC2F6C8E-6C99-4CF5-88D8-0B3D582CA9F0}" dt="2024-04-13T20:09:37.444" v="5562" actId="478"/>
          <ac:spMkLst>
            <pc:docMk/>
            <pc:sldMk cId="3786417461" sldId="335"/>
            <ac:spMk id="2" creationId="{9D38B843-D951-846D-2BF6-0AA7DACFBBD7}"/>
          </ac:spMkLst>
        </pc:spChg>
        <pc:spChg chg="mod">
          <ac:chgData name="Daniela von Pfuhlstein" userId="da41002ac7aa26be" providerId="LiveId" clId="{FC2F6C8E-6C99-4CF5-88D8-0B3D582CA9F0}" dt="2024-04-13T07:37:46.768" v="4155" actId="2711"/>
          <ac:spMkLst>
            <pc:docMk/>
            <pc:sldMk cId="3786417461" sldId="335"/>
            <ac:spMk id="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38:23.330" v="5865" actId="2711"/>
          <ac:spMkLst>
            <pc:docMk/>
            <pc:sldMk cId="3786417461" sldId="335"/>
            <ac:spMk id="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28:52.777" v="5622" actId="6549"/>
          <ac:spMkLst>
            <pc:docMk/>
            <pc:sldMk cId="3786417461" sldId="335"/>
            <ac:spMk id="1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39:55.186" v="4187" actId="2711"/>
          <ac:spMkLst>
            <pc:docMk/>
            <pc:sldMk cId="3786417461" sldId="335"/>
            <ac:spMk id="15" creationId="{00000000-0000-0000-0000-000000000000}"/>
          </ac:spMkLst>
        </pc:spChg>
      </pc:sldChg>
      <pc:sldChg chg="modSp mod">
        <pc:chgData name="Daniela von Pfuhlstein" userId="da41002ac7aa26be" providerId="LiveId" clId="{FC2F6C8E-6C99-4CF5-88D8-0B3D582CA9F0}" dt="2024-04-13T07:37:35.724" v="4153" actId="20577"/>
        <pc:sldMkLst>
          <pc:docMk/>
          <pc:sldMk cId="4174330296" sldId="336"/>
        </pc:sldMkLst>
        <pc:spChg chg="mod">
          <ac:chgData name="Daniela von Pfuhlstein" userId="da41002ac7aa26be" providerId="LiveId" clId="{FC2F6C8E-6C99-4CF5-88D8-0B3D582CA9F0}" dt="2024-04-13T07:37:35.724" v="4153" actId="20577"/>
          <ac:spMkLst>
            <pc:docMk/>
            <pc:sldMk cId="4174330296" sldId="336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37:27.455" v="4141" actId="2711"/>
          <ac:spMkLst>
            <pc:docMk/>
            <pc:sldMk cId="4174330296" sldId="336"/>
            <ac:spMk id="8" creationId="{00000000-0000-0000-0000-000000000000}"/>
          </ac:spMkLst>
        </pc:spChg>
      </pc:sldChg>
      <pc:sldChg chg="modSp mod">
        <pc:chgData name="Daniela von Pfuhlstein" userId="da41002ac7aa26be" providerId="LiveId" clId="{FC2F6C8E-6C99-4CF5-88D8-0B3D582CA9F0}" dt="2024-04-13T21:11:43.269" v="5998" actId="12"/>
        <pc:sldMkLst>
          <pc:docMk/>
          <pc:sldMk cId="383296555" sldId="350"/>
        </pc:sldMkLst>
        <pc:spChg chg="mod">
          <ac:chgData name="Daniela von Pfuhlstein" userId="da41002ac7aa26be" providerId="LiveId" clId="{FC2F6C8E-6C99-4CF5-88D8-0B3D582CA9F0}" dt="2024-04-13T07:19:34.093" v="3440" actId="2711"/>
          <ac:spMkLst>
            <pc:docMk/>
            <pc:sldMk cId="383296555" sldId="350"/>
            <ac:spMk id="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1:11:43.269" v="5998" actId="12"/>
          <ac:spMkLst>
            <pc:docMk/>
            <pc:sldMk cId="383296555" sldId="350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5T20:23:44.148" v="7274" actId="20577"/>
        <pc:sldMkLst>
          <pc:docMk/>
          <pc:sldMk cId="2868324961" sldId="355"/>
        </pc:sldMkLst>
        <pc:spChg chg="mod">
          <ac:chgData name="Daniela von Pfuhlstein" userId="da41002ac7aa26be" providerId="LiveId" clId="{FC2F6C8E-6C99-4CF5-88D8-0B3D582CA9F0}" dt="2024-04-15T20:23:44.148" v="7274" actId="20577"/>
          <ac:spMkLst>
            <pc:docMk/>
            <pc:sldMk cId="2868324961" sldId="355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40:22.423" v="5877" actId="2711"/>
          <ac:spMkLst>
            <pc:docMk/>
            <pc:sldMk cId="2868324961" sldId="355"/>
            <ac:spMk id="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5:39.105" v="3217" actId="2711"/>
          <ac:spMkLst>
            <pc:docMk/>
            <pc:sldMk cId="2868324961" sldId="355"/>
            <ac:spMk id="5" creationId="{00000000-0000-0000-0000-000000000000}"/>
          </ac:spMkLst>
        </pc:spChg>
      </pc:sldChg>
      <pc:sldChg chg="addSp delSp modSp mod modNotesTx">
        <pc:chgData name="Daniela von Pfuhlstein" userId="da41002ac7aa26be" providerId="LiveId" clId="{FC2F6C8E-6C99-4CF5-88D8-0B3D582CA9F0}" dt="2024-04-14T06:59:21.148" v="6064" actId="20577"/>
        <pc:sldMkLst>
          <pc:docMk/>
          <pc:sldMk cId="4177598223" sldId="365"/>
        </pc:sldMkLst>
        <pc:spChg chg="mod">
          <ac:chgData name="Daniela von Pfuhlstein" userId="da41002ac7aa26be" providerId="LiveId" clId="{FC2F6C8E-6C99-4CF5-88D8-0B3D582CA9F0}" dt="2024-04-13T07:39:40.616" v="4185" actId="2711"/>
          <ac:spMkLst>
            <pc:docMk/>
            <pc:sldMk cId="4177598223" sldId="365"/>
            <ac:spMk id="2" creationId="{00000000-0000-0000-0000-000000000000}"/>
          </ac:spMkLst>
        </pc:spChg>
        <pc:spChg chg="add del mod">
          <ac:chgData name="Daniela von Pfuhlstein" userId="da41002ac7aa26be" providerId="LiveId" clId="{FC2F6C8E-6C99-4CF5-88D8-0B3D582CA9F0}" dt="2024-04-13T20:10:38.870" v="5564" actId="478"/>
          <ac:spMkLst>
            <pc:docMk/>
            <pc:sldMk cId="4177598223" sldId="365"/>
            <ac:spMk id="3" creationId="{910F071F-D591-A353-C68C-E3C59DC38C99}"/>
          </ac:spMkLst>
        </pc:spChg>
        <pc:spChg chg="mod">
          <ac:chgData name="Daniela von Pfuhlstein" userId="da41002ac7aa26be" providerId="LiveId" clId="{FC2F6C8E-6C99-4CF5-88D8-0B3D582CA9F0}" dt="2024-04-13T20:38:16.063" v="5864" actId="2711"/>
          <ac:spMkLst>
            <pc:docMk/>
            <pc:sldMk cId="4177598223" sldId="365"/>
            <ac:spMk id="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39:47.379" v="4186" actId="2711"/>
          <ac:spMkLst>
            <pc:docMk/>
            <pc:sldMk cId="4177598223" sldId="365"/>
            <ac:spMk id="23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5T06:54:30.855" v="7118" actId="313"/>
        <pc:sldMkLst>
          <pc:docMk/>
          <pc:sldMk cId="2040702712" sldId="369"/>
        </pc:sldMkLst>
        <pc:spChg chg="mod">
          <ac:chgData name="Daniela von Pfuhlstein" userId="da41002ac7aa26be" providerId="LiveId" clId="{FC2F6C8E-6C99-4CF5-88D8-0B3D582CA9F0}" dt="2024-04-15T06:54:30.855" v="7118" actId="313"/>
          <ac:spMkLst>
            <pc:docMk/>
            <pc:sldMk cId="2040702712" sldId="369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1:11:58.480" v="6000" actId="12"/>
          <ac:spMkLst>
            <pc:docMk/>
            <pc:sldMk cId="2040702712" sldId="369"/>
            <ac:spMk id="6" creationId="{00000000-0000-0000-0000-000000000000}"/>
          </ac:spMkLst>
        </pc:spChg>
      </pc:sldChg>
      <pc:sldChg chg="modSp mod modNotesTx">
        <pc:chgData name="Daniela von Pfuhlstein" userId="da41002ac7aa26be" providerId="LiveId" clId="{FC2F6C8E-6C99-4CF5-88D8-0B3D582CA9F0}" dt="2024-04-14T07:01:56.583" v="6170"/>
        <pc:sldMkLst>
          <pc:docMk/>
          <pc:sldMk cId="3538429994" sldId="377"/>
        </pc:sldMkLst>
        <pc:spChg chg="mod">
          <ac:chgData name="Daniela von Pfuhlstein" userId="da41002ac7aa26be" providerId="LiveId" clId="{FC2F6C8E-6C99-4CF5-88D8-0B3D582CA9F0}" dt="2024-04-13T07:40:28.760" v="4190" actId="2711"/>
          <ac:spMkLst>
            <pc:docMk/>
            <pc:sldMk cId="3538429994" sldId="377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38:03.817" v="5863" actId="2711"/>
          <ac:spMkLst>
            <pc:docMk/>
            <pc:sldMk cId="3538429994" sldId="377"/>
            <ac:spMk id="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40:47.367" v="4193" actId="2711"/>
          <ac:spMkLst>
            <pc:docMk/>
            <pc:sldMk cId="3538429994" sldId="377"/>
            <ac:spMk id="6" creationId="{00000000-0000-0000-0000-000000000000}"/>
          </ac:spMkLst>
        </pc:spChg>
      </pc:sldChg>
      <pc:sldChg chg="modSp del mod ord modNotes modNotesTx">
        <pc:chgData name="Daniela von Pfuhlstein" userId="da41002ac7aa26be" providerId="LiveId" clId="{FC2F6C8E-6C99-4CF5-88D8-0B3D582CA9F0}" dt="2024-04-15T06:54:23.330" v="7117" actId="2696"/>
        <pc:sldMkLst>
          <pc:docMk/>
          <pc:sldMk cId="1531230152" sldId="392"/>
        </pc:sldMkLst>
        <pc:spChg chg="mod">
          <ac:chgData name="Daniela von Pfuhlstein" userId="da41002ac7aa26be" providerId="LiveId" clId="{FC2F6C8E-6C99-4CF5-88D8-0B3D582CA9F0}" dt="2024-04-13T07:06:05.277" v="3219" actId="2711"/>
          <ac:spMkLst>
            <pc:docMk/>
            <pc:sldMk cId="1531230152" sldId="392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40:29.721" v="5878" actId="2711"/>
          <ac:spMkLst>
            <pc:docMk/>
            <pc:sldMk cId="1531230152" sldId="392"/>
            <ac:spMk id="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22:53.327" v="5589" actId="20577"/>
          <ac:spMkLst>
            <pc:docMk/>
            <pc:sldMk cId="1531230152" sldId="392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18.278" v="3220" actId="2711"/>
          <ac:spMkLst>
            <pc:docMk/>
            <pc:sldMk cId="1531230152" sldId="392"/>
            <ac:spMk id="4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23.565" v="3221" actId="2711"/>
          <ac:spMkLst>
            <pc:docMk/>
            <pc:sldMk cId="1531230152" sldId="392"/>
            <ac:spMk id="4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28.318" v="3222" actId="2711"/>
          <ac:spMkLst>
            <pc:docMk/>
            <pc:sldMk cId="1531230152" sldId="392"/>
            <ac:spMk id="5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32.282" v="3223" actId="2711"/>
          <ac:spMkLst>
            <pc:docMk/>
            <pc:sldMk cId="1531230152" sldId="392"/>
            <ac:spMk id="5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36.364" v="3224" actId="2711"/>
          <ac:spMkLst>
            <pc:docMk/>
            <pc:sldMk cId="1531230152" sldId="392"/>
            <ac:spMk id="6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40.822" v="3225" actId="2711"/>
          <ac:spMkLst>
            <pc:docMk/>
            <pc:sldMk cId="1531230152" sldId="392"/>
            <ac:spMk id="6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44.736" v="3226" actId="2711"/>
          <ac:spMkLst>
            <pc:docMk/>
            <pc:sldMk cId="1531230152" sldId="392"/>
            <ac:spMk id="6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49.536" v="3227" actId="2711"/>
          <ac:spMkLst>
            <pc:docMk/>
            <pc:sldMk cId="1531230152" sldId="392"/>
            <ac:spMk id="7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53.761" v="3228" actId="2711"/>
          <ac:spMkLst>
            <pc:docMk/>
            <pc:sldMk cId="1531230152" sldId="392"/>
            <ac:spMk id="7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6:58.201" v="3229" actId="2711"/>
          <ac:spMkLst>
            <pc:docMk/>
            <pc:sldMk cId="1531230152" sldId="392"/>
            <ac:spMk id="8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10.712" v="3232" actId="2711"/>
          <ac:spMkLst>
            <pc:docMk/>
            <pc:sldMk cId="1531230152" sldId="392"/>
            <ac:spMk id="8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38.605" v="3236" actId="2711"/>
          <ac:spMkLst>
            <pc:docMk/>
            <pc:sldMk cId="1531230152" sldId="392"/>
            <ac:spMk id="8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09.402" v="3240" actId="2711"/>
          <ac:spMkLst>
            <pc:docMk/>
            <pc:sldMk cId="1531230152" sldId="392"/>
            <ac:spMk id="9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39.654" v="3245" actId="2711"/>
          <ac:spMkLst>
            <pc:docMk/>
            <pc:sldMk cId="1531230152" sldId="392"/>
            <ac:spMk id="9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58.162" v="3247" actId="2711"/>
          <ac:spMkLst>
            <pc:docMk/>
            <pc:sldMk cId="1531230152" sldId="392"/>
            <ac:spMk id="10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08.939" v="3258" actId="2711"/>
          <ac:spMkLst>
            <pc:docMk/>
            <pc:sldMk cId="1531230152" sldId="392"/>
            <ac:spMk id="10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19.422" v="3260" actId="2711"/>
          <ac:spMkLst>
            <pc:docMk/>
            <pc:sldMk cId="1531230152" sldId="392"/>
            <ac:spMk id="10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05.805" v="3267" actId="2711"/>
          <ac:spMkLst>
            <pc:docMk/>
            <pc:sldMk cId="1531230152" sldId="392"/>
            <ac:spMk id="11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47.635" v="3275" actId="2711"/>
          <ac:spMkLst>
            <pc:docMk/>
            <pc:sldMk cId="1531230152" sldId="392"/>
            <ac:spMk id="11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18.044" v="3281" actId="2711"/>
          <ac:spMkLst>
            <pc:docMk/>
            <pc:sldMk cId="1531230152" sldId="392"/>
            <ac:spMk id="12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06.304" v="3231" actId="2711"/>
          <ac:spMkLst>
            <pc:docMk/>
            <pc:sldMk cId="1531230152" sldId="392"/>
            <ac:spMk id="12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16.840" v="3250" actId="2711"/>
          <ac:spMkLst>
            <pc:docMk/>
            <pc:sldMk cId="1531230152" sldId="392"/>
            <ac:spMk id="12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56.667" v="3265" actId="2711"/>
          <ac:spMkLst>
            <pc:docMk/>
            <pc:sldMk cId="1531230152" sldId="392"/>
            <ac:spMk id="13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03.875" v="3278" actId="2711"/>
          <ac:spMkLst>
            <pc:docMk/>
            <pc:sldMk cId="1531230152" sldId="392"/>
            <ac:spMk id="13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20.596" v="3270" actId="2711"/>
          <ac:spMkLst>
            <pc:docMk/>
            <pc:sldMk cId="1531230152" sldId="392"/>
            <ac:spMk id="14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27.507" v="3283" actId="2711"/>
          <ac:spMkLst>
            <pc:docMk/>
            <pc:sldMk cId="1531230152" sldId="392"/>
            <ac:spMk id="14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4T07:34:53.416" v="6379" actId="1076"/>
          <ac:spMkLst>
            <pc:docMk/>
            <pc:sldMk cId="1531230152" sldId="392"/>
            <ac:spMk id="14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01.821" v="3230" actId="2711"/>
          <ac:spMkLst>
            <pc:docMk/>
            <pc:sldMk cId="1531230152" sldId="392"/>
            <ac:spMk id="15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34.618" v="3235" actId="2711"/>
          <ac:spMkLst>
            <pc:docMk/>
            <pc:sldMk cId="1531230152" sldId="392"/>
            <ac:spMk id="16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28.902" v="3243" actId="2711"/>
          <ac:spMkLst>
            <pc:docMk/>
            <pc:sldMk cId="1531230152" sldId="392"/>
            <ac:spMk id="16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11.594" v="3249" actId="1076"/>
          <ac:spMkLst>
            <pc:docMk/>
            <pc:sldMk cId="1531230152" sldId="392"/>
            <ac:spMk id="16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03.954" v="3248" actId="2711"/>
          <ac:spMkLst>
            <pc:docMk/>
            <pc:sldMk cId="1531230152" sldId="392"/>
            <ac:spMk id="16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41.826" v="3263" actId="1076"/>
          <ac:spMkLst>
            <pc:docMk/>
            <pc:sldMk cId="1531230152" sldId="392"/>
            <ac:spMk id="16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23.956" v="3261" actId="2711"/>
          <ac:spMkLst>
            <pc:docMk/>
            <pc:sldMk cId="1531230152" sldId="392"/>
            <ac:spMk id="17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13.117" v="3280" actId="2711"/>
          <ac:spMkLst>
            <pc:docMk/>
            <pc:sldMk cId="1531230152" sldId="392"/>
            <ac:spMk id="17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01.591" v="3239" actId="2711"/>
          <ac:spMkLst>
            <pc:docMk/>
            <pc:sldMk cId="1531230152" sldId="392"/>
            <ac:spMk id="18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25.064" v="3251" actId="2711"/>
          <ac:spMkLst>
            <pc:docMk/>
            <pc:sldMk cId="1531230152" sldId="392"/>
            <ac:spMk id="18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16.232" v="3269" actId="1076"/>
          <ac:spMkLst>
            <pc:docMk/>
            <pc:sldMk cId="1531230152" sldId="392"/>
            <ac:spMk id="18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10.548" v="3268" actId="2711"/>
          <ac:spMkLst>
            <pc:docMk/>
            <pc:sldMk cId="1531230152" sldId="392"/>
            <ac:spMk id="18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31.107" v="3252" actId="2711"/>
          <ac:spMkLst>
            <pc:docMk/>
            <pc:sldMk cId="1531230152" sldId="392"/>
            <ac:spMk id="19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54.346" v="3255" actId="2711"/>
          <ac:spMkLst>
            <pc:docMk/>
            <pc:sldMk cId="1531230152" sldId="392"/>
            <ac:spMk id="19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36.489" v="3253" actId="2711"/>
          <ac:spMkLst>
            <pc:docMk/>
            <pc:sldMk cId="1531230152" sldId="392"/>
            <ac:spMk id="20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27.068" v="3271" actId="2711"/>
          <ac:spMkLst>
            <pc:docMk/>
            <pc:sldMk cId="1531230152" sldId="392"/>
            <ac:spMk id="20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00.125" v="3256" actId="2711"/>
          <ac:spMkLst>
            <pc:docMk/>
            <pc:sldMk cId="1531230152" sldId="392"/>
            <ac:spMk id="20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04.291" v="3257" actId="2711"/>
          <ac:spMkLst>
            <pc:docMk/>
            <pc:sldMk cId="1531230152" sldId="392"/>
            <ac:spMk id="21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57.923" v="3277" actId="1076"/>
          <ac:spMkLst>
            <pc:docMk/>
            <pc:sldMk cId="1531230152" sldId="392"/>
            <ac:spMk id="21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52.645" v="3276" actId="2711"/>
          <ac:spMkLst>
            <pc:docMk/>
            <pc:sldMk cId="1531230152" sldId="392"/>
            <ac:spMk id="21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01.109" v="3266" actId="2711"/>
          <ac:spMkLst>
            <pc:docMk/>
            <pc:sldMk cId="1531230152" sldId="392"/>
            <ac:spMk id="22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35.626" v="3273" actId="2711"/>
          <ac:spMkLst>
            <pc:docMk/>
            <pc:sldMk cId="1531230152" sldId="392"/>
            <ac:spMk id="22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31.253" v="3272" actId="2711"/>
          <ac:spMkLst>
            <pc:docMk/>
            <pc:sldMk cId="1531230152" sldId="392"/>
            <ac:spMk id="22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1:42.206" v="3274" actId="2711"/>
          <ac:spMkLst>
            <pc:docMk/>
            <pc:sldMk cId="1531230152" sldId="392"/>
            <ac:spMk id="23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08.484" v="3279" actId="2711"/>
          <ac:spMkLst>
            <pc:docMk/>
            <pc:sldMk cId="1531230152" sldId="392"/>
            <ac:spMk id="23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2:22.924" v="3282" actId="2711"/>
          <ac:spMkLst>
            <pc:docMk/>
            <pc:sldMk cId="1531230152" sldId="392"/>
            <ac:spMk id="24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50.732" v="3264" actId="1076"/>
          <ac:spMkLst>
            <pc:docMk/>
            <pc:sldMk cId="1531230152" sldId="392"/>
            <ac:spMk id="24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29.029" v="3262" actId="2711"/>
          <ac:spMkLst>
            <pc:docMk/>
            <pc:sldMk cId="1531230152" sldId="392"/>
            <ac:spMk id="24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23.079" v="3242" actId="1076"/>
          <ac:spMkLst>
            <pc:docMk/>
            <pc:sldMk cId="1531230152" sldId="392"/>
            <ac:spMk id="24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10:14.435" v="3259" actId="2711"/>
          <ac:spMkLst>
            <pc:docMk/>
            <pc:sldMk cId="1531230152" sldId="392"/>
            <ac:spMk id="24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9:43.869" v="3254" actId="2711"/>
          <ac:spMkLst>
            <pc:docMk/>
            <pc:sldMk cId="1531230152" sldId="392"/>
            <ac:spMk id="25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34.236" v="3244" actId="2711"/>
          <ac:spMkLst>
            <pc:docMk/>
            <pc:sldMk cId="1531230152" sldId="392"/>
            <ac:spMk id="25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56.230" v="3238" actId="1076"/>
          <ac:spMkLst>
            <pc:docMk/>
            <pc:sldMk cId="1531230152" sldId="392"/>
            <ac:spMk id="25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48.634" v="3237" actId="2711"/>
          <ac:spMkLst>
            <pc:docMk/>
            <pc:sldMk cId="1531230152" sldId="392"/>
            <ac:spMk id="26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22.791" v="3233" actId="1076"/>
          <ac:spMkLst>
            <pc:docMk/>
            <pc:sldMk cId="1531230152" sldId="392"/>
            <ac:spMk id="26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7:28.541" v="3234" actId="2711"/>
          <ac:spMkLst>
            <pc:docMk/>
            <pc:sldMk cId="1531230152" sldId="392"/>
            <ac:spMk id="26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5:55.871" v="3218" actId="2711"/>
          <ac:spMkLst>
            <pc:docMk/>
            <pc:sldMk cId="1531230152" sldId="392"/>
            <ac:spMk id="26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08:14.909" v="3241" actId="2711"/>
          <ac:spMkLst>
            <pc:docMk/>
            <pc:sldMk cId="1531230152" sldId="392"/>
            <ac:spMk id="269" creationId="{00000000-0000-0000-0000-000000000000}"/>
          </ac:spMkLst>
        </pc:spChg>
        <pc:grpChg chg="mod">
          <ac:chgData name="Daniela von Pfuhlstein" userId="da41002ac7aa26be" providerId="LiveId" clId="{FC2F6C8E-6C99-4CF5-88D8-0B3D582CA9F0}" dt="2024-04-14T07:34:53.416" v="6379" actId="1076"/>
          <ac:grpSpMkLst>
            <pc:docMk/>
            <pc:sldMk cId="1531230152" sldId="392"/>
            <ac:grpSpMk id="15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09:11.594" v="3249" actId="1076"/>
          <ac:grpSpMkLst>
            <pc:docMk/>
            <pc:sldMk cId="1531230152" sldId="392"/>
            <ac:grpSpMk id="16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10:41.826" v="3263" actId="1076"/>
          <ac:grpSpMkLst>
            <pc:docMk/>
            <pc:sldMk cId="1531230152" sldId="392"/>
            <ac:grpSpMk id="17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11:16.232" v="3269" actId="1076"/>
          <ac:grpSpMkLst>
            <pc:docMk/>
            <pc:sldMk cId="1531230152" sldId="392"/>
            <ac:grpSpMk id="18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11:57.923" v="3277" actId="1076"/>
          <ac:grpSpMkLst>
            <pc:docMk/>
            <pc:sldMk cId="1531230152" sldId="392"/>
            <ac:grpSpMk id="21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10:50.732" v="3264" actId="1076"/>
          <ac:grpSpMkLst>
            <pc:docMk/>
            <pc:sldMk cId="1531230152" sldId="392"/>
            <ac:grpSpMk id="24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07:56.230" v="3238" actId="1076"/>
          <ac:grpSpMkLst>
            <pc:docMk/>
            <pc:sldMk cId="1531230152" sldId="392"/>
            <ac:grpSpMk id="259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07:22.791" v="3233" actId="1076"/>
          <ac:grpSpMkLst>
            <pc:docMk/>
            <pc:sldMk cId="1531230152" sldId="392"/>
            <ac:grpSpMk id="263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3T07:08:23.079" v="3242" actId="1076"/>
          <ac:grpSpMkLst>
            <pc:docMk/>
            <pc:sldMk cId="1531230152" sldId="392"/>
            <ac:grpSpMk id="266" creationId="{00000000-0000-0000-0000-000000000000}"/>
          </ac:grpSpMkLst>
        </pc:grpChg>
        <pc:graphicFrameChg chg="mod">
          <ac:chgData name="Daniela von Pfuhlstein" userId="da41002ac7aa26be" providerId="LiveId" clId="{FC2F6C8E-6C99-4CF5-88D8-0B3D582CA9F0}" dt="2024-04-13T07:12:47.382" v="3286" actId="2711"/>
          <ac:graphicFrameMkLst>
            <pc:docMk/>
            <pc:sldMk cId="1531230152" sldId="392"/>
            <ac:graphicFrameMk id="9" creationId="{00000000-0000-0000-0000-000000000000}"/>
          </ac:graphicFrameMkLst>
        </pc:graphicFrameChg>
      </pc:sldChg>
      <pc:sldChg chg="modSp mod">
        <pc:chgData name="Daniela von Pfuhlstein" userId="da41002ac7aa26be" providerId="LiveId" clId="{FC2F6C8E-6C99-4CF5-88D8-0B3D582CA9F0}" dt="2024-04-15T20:26:18.492" v="7292" actId="20577"/>
        <pc:sldMkLst>
          <pc:docMk/>
          <pc:sldMk cId="1243194823" sldId="396"/>
        </pc:sldMkLst>
        <pc:spChg chg="mod">
          <ac:chgData name="Daniela von Pfuhlstein" userId="da41002ac7aa26be" providerId="LiveId" clId="{FC2F6C8E-6C99-4CF5-88D8-0B3D582CA9F0}" dt="2024-04-13T20:39:37.938" v="5873" actId="2711"/>
          <ac:spMkLst>
            <pc:docMk/>
            <pc:sldMk cId="1243194823" sldId="396"/>
            <ac:spMk id="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20:26:18.492" v="7292" actId="20577"/>
          <ac:spMkLst>
            <pc:docMk/>
            <pc:sldMk cId="1243194823" sldId="396"/>
            <ac:spMk id="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07:24:28.310" v="3465" actId="2711"/>
          <ac:spMkLst>
            <pc:docMk/>
            <pc:sldMk cId="1243194823" sldId="396"/>
            <ac:spMk id="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19:46:18.416" v="5490" actId="2711"/>
          <ac:spMkLst>
            <pc:docMk/>
            <pc:sldMk cId="1243194823" sldId="396"/>
            <ac:spMk id="16" creationId="{00000000-0000-0000-0000-000000000000}"/>
          </ac:spMkLst>
        </pc:spChg>
        <pc:picChg chg="mod">
          <ac:chgData name="Daniela von Pfuhlstein" userId="da41002ac7aa26be" providerId="LiveId" clId="{FC2F6C8E-6C99-4CF5-88D8-0B3D582CA9F0}" dt="2024-04-13T21:05:50.407" v="5965" actId="1076"/>
          <ac:picMkLst>
            <pc:docMk/>
            <pc:sldMk cId="1243194823" sldId="396"/>
            <ac:picMk id="2" creationId="{00000000-0000-0000-0000-000000000000}"/>
          </ac:picMkLst>
        </pc:picChg>
      </pc:sldChg>
      <pc:sldChg chg="modSp mod">
        <pc:chgData name="Daniela von Pfuhlstein" userId="da41002ac7aa26be" providerId="LiveId" clId="{FC2F6C8E-6C99-4CF5-88D8-0B3D582CA9F0}" dt="2024-04-13T20:40:04.464" v="5875" actId="2711"/>
        <pc:sldMkLst>
          <pc:docMk/>
          <pc:sldMk cId="193470182" sldId="414"/>
        </pc:sldMkLst>
        <pc:spChg chg="mod">
          <ac:chgData name="Daniela von Pfuhlstein" userId="da41002ac7aa26be" providerId="LiveId" clId="{FC2F6C8E-6C99-4CF5-88D8-0B3D582CA9F0}" dt="2024-04-13T07:13:54.242" v="3304" actId="20577"/>
          <ac:spMkLst>
            <pc:docMk/>
            <pc:sldMk cId="193470182" sldId="414"/>
            <ac:spMk id="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40:04.464" v="5875" actId="2711"/>
          <ac:spMkLst>
            <pc:docMk/>
            <pc:sldMk cId="193470182" sldId="414"/>
            <ac:spMk id="4" creationId="{00000000-0000-0000-0000-000000000000}"/>
          </ac:spMkLst>
        </pc:spChg>
      </pc:sldChg>
      <pc:sldChg chg="modSp del mod ord">
        <pc:chgData name="Daniela von Pfuhlstein" userId="da41002ac7aa26be" providerId="LiveId" clId="{FC2F6C8E-6C99-4CF5-88D8-0B3D582CA9F0}" dt="2024-04-13T07:36:44.150" v="4048" actId="2696"/>
        <pc:sldMkLst>
          <pc:docMk/>
          <pc:sldMk cId="120378826" sldId="816"/>
        </pc:sldMkLst>
        <pc:spChg chg="mod">
          <ac:chgData name="Daniela von Pfuhlstein" userId="da41002ac7aa26be" providerId="LiveId" clId="{FC2F6C8E-6C99-4CF5-88D8-0B3D582CA9F0}" dt="2024-04-13T06:46:32.261" v="2034" actId="20577"/>
          <ac:spMkLst>
            <pc:docMk/>
            <pc:sldMk cId="120378826" sldId="816"/>
            <ac:spMk id="2" creationId="{7FCFEC00-DF0A-49A0-B4D8-065AD49E8F73}"/>
          </ac:spMkLst>
        </pc:spChg>
        <pc:spChg chg="mod">
          <ac:chgData name="Daniela von Pfuhlstein" userId="da41002ac7aa26be" providerId="LiveId" clId="{FC2F6C8E-6C99-4CF5-88D8-0B3D582CA9F0}" dt="2024-04-13T06:45:07.006" v="1935" actId="20577"/>
          <ac:spMkLst>
            <pc:docMk/>
            <pc:sldMk cId="120378826" sldId="816"/>
            <ac:spMk id="3" creationId="{B9514A49-8996-4E22-8641-BA115B6FCF6E}"/>
          </ac:spMkLst>
        </pc:spChg>
      </pc:sldChg>
      <pc:sldChg chg="modSp mod modNotesTx">
        <pc:chgData name="Daniela von Pfuhlstein" userId="da41002ac7aa26be" providerId="LiveId" clId="{FC2F6C8E-6C99-4CF5-88D8-0B3D582CA9F0}" dt="2024-04-15T07:05:35.867" v="7175" actId="2711"/>
        <pc:sldMkLst>
          <pc:docMk/>
          <pc:sldMk cId="1159024379" sldId="820"/>
        </pc:sldMkLst>
        <pc:spChg chg="mod">
          <ac:chgData name="Daniela von Pfuhlstein" userId="da41002ac7aa26be" providerId="LiveId" clId="{FC2F6C8E-6C99-4CF5-88D8-0B3D582CA9F0}" dt="2024-04-13T20:13:50.130" v="5573" actId="2711"/>
          <ac:spMkLst>
            <pc:docMk/>
            <pc:sldMk cId="1159024379" sldId="820"/>
            <ac:spMk id="2" creationId="{B8F058CF-A993-700A-20A8-2C3A07E08642}"/>
          </ac:spMkLst>
        </pc:spChg>
        <pc:spChg chg="mod">
          <ac:chgData name="Daniela von Pfuhlstein" userId="da41002ac7aa26be" providerId="LiveId" clId="{FC2F6C8E-6C99-4CF5-88D8-0B3D582CA9F0}" dt="2024-04-15T07:05:35.867" v="7175" actId="2711"/>
          <ac:spMkLst>
            <pc:docMk/>
            <pc:sldMk cId="1159024379" sldId="820"/>
            <ac:spMk id="3" creationId="{FBE8F937-19FE-6E2F-8783-174933C2BF3A}"/>
          </ac:spMkLst>
        </pc:spChg>
      </pc:sldChg>
      <pc:sldChg chg="addSp modSp mod modNotesTx">
        <pc:chgData name="Daniela von Pfuhlstein" userId="da41002ac7aa26be" providerId="LiveId" clId="{FC2F6C8E-6C99-4CF5-88D8-0B3D582CA9F0}" dt="2024-04-13T20:39:23.467" v="5871" actId="2711"/>
        <pc:sldMkLst>
          <pc:docMk/>
          <pc:sldMk cId="493486079" sldId="823"/>
        </pc:sldMkLst>
        <pc:spChg chg="mod">
          <ac:chgData name="Daniela von Pfuhlstein" userId="da41002ac7aa26be" providerId="LiveId" clId="{FC2F6C8E-6C99-4CF5-88D8-0B3D582CA9F0}" dt="2024-04-13T20:26:39.102" v="5608" actId="20577"/>
          <ac:spMkLst>
            <pc:docMk/>
            <pc:sldMk cId="493486079" sldId="823"/>
            <ac:spMk id="2" creationId="{64749288-94D2-1E33-1E80-3CEF115A6530}"/>
          </ac:spMkLst>
        </pc:spChg>
        <pc:spChg chg="add mod">
          <ac:chgData name="Daniela von Pfuhlstein" userId="da41002ac7aa26be" providerId="LiveId" clId="{FC2F6C8E-6C99-4CF5-88D8-0B3D582CA9F0}" dt="2024-04-13T20:39:23.467" v="5871" actId="2711"/>
          <ac:spMkLst>
            <pc:docMk/>
            <pc:sldMk cId="493486079" sldId="823"/>
            <ac:spMk id="4" creationId="{A124EB3D-00CD-0611-AD9E-83EB82C2A0E7}"/>
          </ac:spMkLst>
        </pc:spChg>
      </pc:sldChg>
      <pc:sldChg chg="addSp delSp modSp mod">
        <pc:chgData name="Daniela von Pfuhlstein" userId="da41002ac7aa26be" providerId="LiveId" clId="{FC2F6C8E-6C99-4CF5-88D8-0B3D582CA9F0}" dt="2024-04-13T21:10:19.785" v="5996" actId="478"/>
        <pc:sldMkLst>
          <pc:docMk/>
          <pc:sldMk cId="1566578309" sldId="824"/>
        </pc:sldMkLst>
        <pc:spChg chg="mod">
          <ac:chgData name="Daniela von Pfuhlstein" userId="da41002ac7aa26be" providerId="LiveId" clId="{FC2F6C8E-6C99-4CF5-88D8-0B3D582CA9F0}" dt="2024-04-13T06:19:02.326" v="600" actId="20577"/>
          <ac:spMkLst>
            <pc:docMk/>
            <pc:sldMk cId="1566578309" sldId="824"/>
            <ac:spMk id="2" creationId="{171E6B99-D892-8E8C-1728-83D4DBD74B61}"/>
          </ac:spMkLst>
        </pc:spChg>
        <pc:spChg chg="add mod">
          <ac:chgData name="Daniela von Pfuhlstein" userId="da41002ac7aa26be" providerId="LiveId" clId="{FC2F6C8E-6C99-4CF5-88D8-0B3D582CA9F0}" dt="2024-04-13T20:39:16.048" v="5870" actId="2711"/>
          <ac:spMkLst>
            <pc:docMk/>
            <pc:sldMk cId="1566578309" sldId="824"/>
            <ac:spMk id="3" creationId="{6D94C761-F4D4-B55C-A5DA-72B244615C20}"/>
          </ac:spMkLst>
        </pc:spChg>
        <pc:spChg chg="add mod">
          <ac:chgData name="Daniela von Pfuhlstein" userId="da41002ac7aa26be" providerId="LiveId" clId="{FC2F6C8E-6C99-4CF5-88D8-0B3D582CA9F0}" dt="2024-04-13T21:10:17.216" v="5995" actId="14100"/>
          <ac:spMkLst>
            <pc:docMk/>
            <pc:sldMk cId="1566578309" sldId="824"/>
            <ac:spMk id="6" creationId="{AB0970E8-F8C2-CF69-45D8-DAD028D543BE}"/>
          </ac:spMkLst>
        </pc:spChg>
        <pc:spChg chg="del mod">
          <ac:chgData name="Daniela von Pfuhlstein" userId="da41002ac7aa26be" providerId="LiveId" clId="{FC2F6C8E-6C99-4CF5-88D8-0B3D582CA9F0}" dt="2024-04-13T21:10:19.785" v="5996" actId="478"/>
          <ac:spMkLst>
            <pc:docMk/>
            <pc:sldMk cId="1566578309" sldId="824"/>
            <ac:spMk id="11" creationId="{36717C3B-7BFD-FE2E-D902-0F058D5AB94A}"/>
          </ac:spMkLst>
        </pc:spChg>
      </pc:sldChg>
      <pc:sldChg chg="addSp modSp mod">
        <pc:chgData name="Daniela von Pfuhlstein" userId="da41002ac7aa26be" providerId="LiveId" clId="{FC2F6C8E-6C99-4CF5-88D8-0B3D582CA9F0}" dt="2024-04-13T20:38:57.079" v="5868" actId="2711"/>
        <pc:sldMkLst>
          <pc:docMk/>
          <pc:sldMk cId="3814210684" sldId="825"/>
        </pc:sldMkLst>
        <pc:spChg chg="mod">
          <ac:chgData name="Daniela von Pfuhlstein" userId="da41002ac7aa26be" providerId="LiveId" clId="{FC2F6C8E-6C99-4CF5-88D8-0B3D582CA9F0}" dt="2024-04-13T06:30:59.468" v="1162" actId="20577"/>
          <ac:spMkLst>
            <pc:docMk/>
            <pc:sldMk cId="3814210684" sldId="825"/>
            <ac:spMk id="2" creationId="{CC575300-5D25-F8B9-C559-9E383BEF9951}"/>
          </ac:spMkLst>
        </pc:spChg>
        <pc:spChg chg="add mod">
          <ac:chgData name="Daniela von Pfuhlstein" userId="da41002ac7aa26be" providerId="LiveId" clId="{FC2F6C8E-6C99-4CF5-88D8-0B3D582CA9F0}" dt="2024-04-13T20:38:57.079" v="5868" actId="2711"/>
          <ac:spMkLst>
            <pc:docMk/>
            <pc:sldMk cId="3814210684" sldId="825"/>
            <ac:spMk id="3" creationId="{01C8AFD1-FF0A-3EFA-A5F9-CF16BA8C692C}"/>
          </ac:spMkLst>
        </pc:spChg>
        <pc:spChg chg="mod">
          <ac:chgData name="Daniela von Pfuhlstein" userId="da41002ac7aa26be" providerId="LiveId" clId="{FC2F6C8E-6C99-4CF5-88D8-0B3D582CA9F0}" dt="2024-04-13T19:50:08.509" v="5515" actId="2711"/>
          <ac:spMkLst>
            <pc:docMk/>
            <pc:sldMk cId="3814210684" sldId="825"/>
            <ac:spMk id="9" creationId="{14A94EFE-AC4A-517E-2C03-1D9C7ABBAE2B}"/>
          </ac:spMkLst>
        </pc:spChg>
      </pc:sldChg>
      <pc:sldChg chg="modSp del mod">
        <pc:chgData name="Daniela von Pfuhlstein" userId="da41002ac7aa26be" providerId="LiveId" clId="{FC2F6C8E-6C99-4CF5-88D8-0B3D582CA9F0}" dt="2024-04-13T19:49:58.135" v="5514" actId="2696"/>
        <pc:sldMkLst>
          <pc:docMk/>
          <pc:sldMk cId="4261801675" sldId="826"/>
        </pc:sldMkLst>
        <pc:spChg chg="mod">
          <ac:chgData name="Daniela von Pfuhlstein" userId="da41002ac7aa26be" providerId="LiveId" clId="{FC2F6C8E-6C99-4CF5-88D8-0B3D582CA9F0}" dt="2024-04-13T06:21:19.486" v="808" actId="20577"/>
          <ac:spMkLst>
            <pc:docMk/>
            <pc:sldMk cId="4261801675" sldId="826"/>
            <ac:spMk id="2" creationId="{087AA67C-FC4F-0D85-4412-9A3B075543E9}"/>
          </ac:spMkLst>
        </pc:spChg>
        <pc:spChg chg="mod">
          <ac:chgData name="Daniela von Pfuhlstein" userId="da41002ac7aa26be" providerId="LiveId" clId="{FC2F6C8E-6C99-4CF5-88D8-0B3D582CA9F0}" dt="2024-04-13T19:48:45.867" v="5505" actId="255"/>
          <ac:spMkLst>
            <pc:docMk/>
            <pc:sldMk cId="4261801675" sldId="826"/>
            <ac:spMk id="3" creationId="{5C2C24B0-B6A9-0F86-FB30-8CAC6521717F}"/>
          </ac:spMkLst>
        </pc:spChg>
      </pc:sldChg>
      <pc:sldChg chg="del ord">
        <pc:chgData name="Daniela von Pfuhlstein" userId="da41002ac7aa26be" providerId="LiveId" clId="{FC2F6C8E-6C99-4CF5-88D8-0B3D582CA9F0}" dt="2024-04-13T06:47:32.564" v="2088" actId="47"/>
        <pc:sldMkLst>
          <pc:docMk/>
          <pc:sldMk cId="3398536665" sldId="829"/>
        </pc:sldMkLst>
      </pc:sldChg>
      <pc:sldChg chg="modSp mod modNotesTx">
        <pc:chgData name="Daniela von Pfuhlstein" userId="da41002ac7aa26be" providerId="LiveId" clId="{FC2F6C8E-6C99-4CF5-88D8-0B3D582CA9F0}" dt="2024-04-15T20:28:04.491" v="7348" actId="20577"/>
        <pc:sldMkLst>
          <pc:docMk/>
          <pc:sldMk cId="5492595" sldId="830"/>
        </pc:sldMkLst>
        <pc:spChg chg="mod">
          <ac:chgData name="Daniela von Pfuhlstein" userId="da41002ac7aa26be" providerId="LiveId" clId="{FC2F6C8E-6C99-4CF5-88D8-0B3D582CA9F0}" dt="2024-04-15T20:28:04.491" v="7348" actId="20577"/>
          <ac:spMkLst>
            <pc:docMk/>
            <pc:sldMk cId="5492595" sldId="830"/>
            <ac:spMk id="2" creationId="{C5A01886-77FF-2097-DF73-2CDA7FD1449D}"/>
          </ac:spMkLst>
        </pc:spChg>
        <pc:spChg chg="mod">
          <ac:chgData name="Daniela von Pfuhlstein" userId="da41002ac7aa26be" providerId="LiveId" clId="{FC2F6C8E-6C99-4CF5-88D8-0B3D582CA9F0}" dt="2024-04-13T06:41:15.027" v="1520" actId="20577"/>
          <ac:spMkLst>
            <pc:docMk/>
            <pc:sldMk cId="5492595" sldId="830"/>
            <ac:spMk id="13" creationId="{5E36D86A-C324-49C0-DCBB-598DB42B5A24}"/>
          </ac:spMkLst>
        </pc:spChg>
      </pc:sldChg>
      <pc:sldChg chg="del">
        <pc:chgData name="Daniela von Pfuhlstein" userId="da41002ac7aa26be" providerId="LiveId" clId="{FC2F6C8E-6C99-4CF5-88D8-0B3D582CA9F0}" dt="2024-04-13T06:47:32.564" v="2088" actId="47"/>
        <pc:sldMkLst>
          <pc:docMk/>
          <pc:sldMk cId="1912019278" sldId="831"/>
        </pc:sldMkLst>
      </pc:sldChg>
      <pc:sldChg chg="modSp mod ord modNotesTx">
        <pc:chgData name="Daniela von Pfuhlstein" userId="da41002ac7aa26be" providerId="LiveId" clId="{FC2F6C8E-6C99-4CF5-88D8-0B3D582CA9F0}" dt="2024-04-13T19:53:51.846" v="5546" actId="2711"/>
        <pc:sldMkLst>
          <pc:docMk/>
          <pc:sldMk cId="817517814" sldId="833"/>
        </pc:sldMkLst>
        <pc:spChg chg="mod">
          <ac:chgData name="Daniela von Pfuhlstein" userId="da41002ac7aa26be" providerId="LiveId" clId="{FC2F6C8E-6C99-4CF5-88D8-0B3D582CA9F0}" dt="2024-04-13T19:53:51.846" v="5546" actId="2711"/>
          <ac:spMkLst>
            <pc:docMk/>
            <pc:sldMk cId="817517814" sldId="833"/>
            <ac:spMk id="3" creationId="{B80326D5-F86A-5EE0-B2C1-3EB1EB794EE0}"/>
          </ac:spMkLst>
        </pc:spChg>
        <pc:spChg chg="mod">
          <ac:chgData name="Daniela von Pfuhlstein" userId="da41002ac7aa26be" providerId="LiveId" clId="{FC2F6C8E-6C99-4CF5-88D8-0B3D582CA9F0}" dt="2024-04-13T19:53:32.154" v="5543" actId="2711"/>
          <ac:spMkLst>
            <pc:docMk/>
            <pc:sldMk cId="817517814" sldId="833"/>
            <ac:spMk id="5" creationId="{AE618ECA-E081-7045-9D97-2FB314DF7538}"/>
          </ac:spMkLst>
        </pc:spChg>
        <pc:spChg chg="mod">
          <ac:chgData name="Daniela von Pfuhlstein" userId="da41002ac7aa26be" providerId="LiveId" clId="{FC2F6C8E-6C99-4CF5-88D8-0B3D582CA9F0}" dt="2024-04-13T19:53:43.575" v="5545" actId="113"/>
          <ac:spMkLst>
            <pc:docMk/>
            <pc:sldMk cId="817517814" sldId="833"/>
            <ac:spMk id="38" creationId="{FAD83930-B071-4673-3770-BE3DB72B4071}"/>
          </ac:spMkLst>
        </pc:spChg>
      </pc:sldChg>
      <pc:sldChg chg="modSp del mod">
        <pc:chgData name="Daniela von Pfuhlstein" userId="da41002ac7aa26be" providerId="LiveId" clId="{FC2F6C8E-6C99-4CF5-88D8-0B3D582CA9F0}" dt="2024-04-13T07:41:08.303" v="4194" actId="2696"/>
        <pc:sldMkLst>
          <pc:docMk/>
          <pc:sldMk cId="2737037854" sldId="834"/>
        </pc:sldMkLst>
        <pc:spChg chg="mod">
          <ac:chgData name="Daniela von Pfuhlstein" userId="da41002ac7aa26be" providerId="LiveId" clId="{FC2F6C8E-6C99-4CF5-88D8-0B3D582CA9F0}" dt="2024-04-13T06:47:07.619" v="2075" actId="20577"/>
          <ac:spMkLst>
            <pc:docMk/>
            <pc:sldMk cId="2737037854" sldId="834"/>
            <ac:spMk id="408" creationId="{E0D9EB5A-1247-CB93-3A54-9640FCB50267}"/>
          </ac:spMkLst>
        </pc:spChg>
      </pc:sldChg>
      <pc:sldChg chg="addSp delSp modSp del mod">
        <pc:chgData name="Daniela von Pfuhlstein" userId="da41002ac7aa26be" providerId="LiveId" clId="{FC2F6C8E-6C99-4CF5-88D8-0B3D582CA9F0}" dt="2024-04-13T20:37:19.561" v="5859" actId="2696"/>
        <pc:sldMkLst>
          <pc:docMk/>
          <pc:sldMk cId="37436796" sldId="836"/>
        </pc:sldMkLst>
        <pc:spChg chg="mod">
          <ac:chgData name="Daniela von Pfuhlstein" userId="da41002ac7aa26be" providerId="LiveId" clId="{FC2F6C8E-6C99-4CF5-88D8-0B3D582CA9F0}" dt="2024-04-13T06:39:25.942" v="1502" actId="113"/>
          <ac:spMkLst>
            <pc:docMk/>
            <pc:sldMk cId="37436796" sldId="836"/>
            <ac:spMk id="2" creationId="{82F60B7A-A9C3-C7CD-4E5E-37A73ADF33BC}"/>
          </ac:spMkLst>
        </pc:spChg>
        <pc:spChg chg="add mod">
          <ac:chgData name="Daniela von Pfuhlstein" userId="da41002ac7aa26be" providerId="LiveId" clId="{FC2F6C8E-6C99-4CF5-88D8-0B3D582CA9F0}" dt="2024-04-13T20:35:26.501" v="5844"/>
          <ac:spMkLst>
            <pc:docMk/>
            <pc:sldMk cId="37436796" sldId="836"/>
            <ac:spMk id="4" creationId="{6E3DF86B-E481-F370-93E2-DC1DF0E1FF85}"/>
          </ac:spMkLst>
        </pc:spChg>
        <pc:spChg chg="add mod">
          <ac:chgData name="Daniela von Pfuhlstein" userId="da41002ac7aa26be" providerId="LiveId" clId="{FC2F6C8E-6C99-4CF5-88D8-0B3D582CA9F0}" dt="2024-04-13T20:35:40.115" v="5846"/>
          <ac:spMkLst>
            <pc:docMk/>
            <pc:sldMk cId="37436796" sldId="836"/>
            <ac:spMk id="6" creationId="{915BE553-3428-BD21-65BF-3BF45534DF88}"/>
          </ac:spMkLst>
        </pc:spChg>
        <pc:spChg chg="add mod">
          <ac:chgData name="Daniela von Pfuhlstein" userId="da41002ac7aa26be" providerId="LiveId" clId="{FC2F6C8E-6C99-4CF5-88D8-0B3D582CA9F0}" dt="2024-04-13T20:36:23.994" v="5852" actId="14100"/>
          <ac:spMkLst>
            <pc:docMk/>
            <pc:sldMk cId="37436796" sldId="836"/>
            <ac:spMk id="8" creationId="{9C7D67BE-57E7-5902-3FD5-37305A44F51E}"/>
          </ac:spMkLst>
        </pc:spChg>
        <pc:picChg chg="del">
          <ac:chgData name="Daniela von Pfuhlstein" userId="da41002ac7aa26be" providerId="LiveId" clId="{FC2F6C8E-6C99-4CF5-88D8-0B3D582CA9F0}" dt="2024-04-13T06:35:46.039" v="1412" actId="478"/>
          <ac:picMkLst>
            <pc:docMk/>
            <pc:sldMk cId="37436796" sldId="836"/>
            <ac:picMk id="6" creationId="{F5CD606C-5374-5AF8-B3B5-17E168E14D66}"/>
          </ac:picMkLst>
        </pc:picChg>
        <pc:picChg chg="mod">
          <ac:chgData name="Daniela von Pfuhlstein" userId="da41002ac7aa26be" providerId="LiveId" clId="{FC2F6C8E-6C99-4CF5-88D8-0B3D582CA9F0}" dt="2024-04-13T06:37:38.208" v="1440" actId="1076"/>
          <ac:picMkLst>
            <pc:docMk/>
            <pc:sldMk cId="37436796" sldId="836"/>
            <ac:picMk id="7" creationId="{AFCB767A-3AE3-C021-1DD1-A1E119350B12}"/>
          </ac:picMkLst>
        </pc:picChg>
      </pc:sldChg>
      <pc:sldChg chg="modSp del mod">
        <pc:chgData name="Daniela von Pfuhlstein" userId="da41002ac7aa26be" providerId="LiveId" clId="{FC2F6C8E-6C99-4CF5-88D8-0B3D582CA9F0}" dt="2024-04-13T07:42:16.610" v="4206" actId="2696"/>
        <pc:sldMkLst>
          <pc:docMk/>
          <pc:sldMk cId="1160823265" sldId="837"/>
        </pc:sldMkLst>
        <pc:spChg chg="mod">
          <ac:chgData name="Daniela von Pfuhlstein" userId="da41002ac7aa26be" providerId="LiveId" clId="{FC2F6C8E-6C99-4CF5-88D8-0B3D582CA9F0}" dt="2024-04-13T06:47:28.010" v="2087" actId="20577"/>
          <ac:spMkLst>
            <pc:docMk/>
            <pc:sldMk cId="1160823265" sldId="837"/>
            <ac:spMk id="5" creationId="{FD99DAEE-EB73-2943-BFA0-9E46C045F4CD}"/>
          </ac:spMkLst>
        </pc:spChg>
      </pc:sldChg>
      <pc:sldChg chg="modSp add mod">
        <pc:chgData name="Daniela von Pfuhlstein" userId="da41002ac7aa26be" providerId="LiveId" clId="{FC2F6C8E-6C99-4CF5-88D8-0B3D582CA9F0}" dt="2024-04-13T15:33:46.906" v="4286" actId="20577"/>
        <pc:sldMkLst>
          <pc:docMk/>
          <pc:sldMk cId="3600131701" sldId="837"/>
        </pc:sldMkLst>
        <pc:spChg chg="mod">
          <ac:chgData name="Daniela von Pfuhlstein" userId="da41002ac7aa26be" providerId="LiveId" clId="{FC2F6C8E-6C99-4CF5-88D8-0B3D582CA9F0}" dt="2024-04-13T15:33:46.906" v="4286" actId="20577"/>
          <ac:spMkLst>
            <pc:docMk/>
            <pc:sldMk cId="3600131701" sldId="837"/>
            <ac:spMk id="7" creationId="{00000000-0000-0000-0000-000000000000}"/>
          </ac:spMkLst>
        </pc:spChg>
      </pc:sldChg>
      <pc:sldChg chg="addSp delSp modSp add del mod ord">
        <pc:chgData name="Daniela von Pfuhlstein" userId="da41002ac7aa26be" providerId="LiveId" clId="{FC2F6C8E-6C99-4CF5-88D8-0B3D582CA9F0}" dt="2024-04-13T06:37:15.852" v="1438" actId="2696"/>
        <pc:sldMkLst>
          <pc:docMk/>
          <pc:sldMk cId="854973717" sldId="838"/>
        </pc:sldMkLst>
        <pc:spChg chg="del">
          <ac:chgData name="Daniela von Pfuhlstein" userId="da41002ac7aa26be" providerId="LiveId" clId="{FC2F6C8E-6C99-4CF5-88D8-0B3D582CA9F0}" dt="2024-04-13T06:36:50.765" v="1423" actId="478"/>
          <ac:spMkLst>
            <pc:docMk/>
            <pc:sldMk cId="854973717" sldId="838"/>
            <ac:spMk id="9" creationId="{14A94EFE-AC4A-517E-2C03-1D9C7ABBAE2B}"/>
          </ac:spMkLst>
        </pc:spChg>
        <pc:spChg chg="del">
          <ac:chgData name="Daniela von Pfuhlstein" userId="da41002ac7aa26be" providerId="LiveId" clId="{FC2F6C8E-6C99-4CF5-88D8-0B3D582CA9F0}" dt="2024-04-13T06:36:49.019" v="1422" actId="478"/>
          <ac:spMkLst>
            <pc:docMk/>
            <pc:sldMk cId="854973717" sldId="838"/>
            <ac:spMk id="10" creationId="{3428251A-112E-DFC0-2D08-EE1B5FDC28C2}"/>
          </ac:spMkLst>
        </pc:spChg>
        <pc:picChg chg="add mod">
          <ac:chgData name="Daniela von Pfuhlstein" userId="da41002ac7aa26be" providerId="LiveId" clId="{FC2F6C8E-6C99-4CF5-88D8-0B3D582CA9F0}" dt="2024-04-13T06:37:08.989" v="1437" actId="1037"/>
          <ac:picMkLst>
            <pc:docMk/>
            <pc:sldMk cId="854973717" sldId="838"/>
            <ac:picMk id="3" creationId="{0E053FFD-642B-A537-63DB-0EB65846EDBB}"/>
          </ac:picMkLst>
        </pc:picChg>
        <pc:picChg chg="add del">
          <ac:chgData name="Daniela von Pfuhlstein" userId="da41002ac7aa26be" providerId="LiveId" clId="{FC2F6C8E-6C99-4CF5-88D8-0B3D582CA9F0}" dt="2024-04-13T06:37:05.981" v="1431" actId="478"/>
          <ac:picMkLst>
            <pc:docMk/>
            <pc:sldMk cId="854973717" sldId="838"/>
            <ac:picMk id="8" creationId="{82379F8D-56EA-C983-45BA-A1CE3B9B62F6}"/>
          </ac:picMkLst>
        </pc:picChg>
      </pc:sldChg>
      <pc:sldChg chg="delSp modSp add del mod modClrScheme chgLayout modNotesTx">
        <pc:chgData name="Daniela von Pfuhlstein" userId="da41002ac7aa26be" providerId="LiveId" clId="{FC2F6C8E-6C99-4CF5-88D8-0B3D582CA9F0}" dt="2024-04-13T15:34:37.180" v="4293" actId="2696"/>
        <pc:sldMkLst>
          <pc:docMk/>
          <pc:sldMk cId="2275649027" sldId="838"/>
        </pc:sldMkLst>
        <pc:spChg chg="del mod ord">
          <ac:chgData name="Daniela von Pfuhlstein" userId="da41002ac7aa26be" providerId="LiveId" clId="{FC2F6C8E-6C99-4CF5-88D8-0B3D582CA9F0}" dt="2024-04-13T15:34:11.163" v="4289" actId="478"/>
          <ac:spMkLst>
            <pc:docMk/>
            <pc:sldMk cId="2275649027" sldId="838"/>
            <ac:spMk id="2" creationId="{00000000-0000-0000-0000-000000000000}"/>
          </ac:spMkLst>
        </pc:spChg>
        <pc:spChg chg="mod ord">
          <ac:chgData name="Daniela von Pfuhlstein" userId="da41002ac7aa26be" providerId="LiveId" clId="{FC2F6C8E-6C99-4CF5-88D8-0B3D582CA9F0}" dt="2024-04-13T15:34:03.736" v="4288" actId="700"/>
          <ac:spMkLst>
            <pc:docMk/>
            <pc:sldMk cId="2275649027" sldId="838"/>
            <ac:spMk id="3" creationId="{00000000-0000-0000-0000-000000000000}"/>
          </ac:spMkLst>
        </pc:spChg>
        <pc:spChg chg="mod ord">
          <ac:chgData name="Daniela von Pfuhlstein" userId="da41002ac7aa26be" providerId="LiveId" clId="{FC2F6C8E-6C99-4CF5-88D8-0B3D582CA9F0}" dt="2024-04-13T15:34:03.736" v="4288" actId="700"/>
          <ac:spMkLst>
            <pc:docMk/>
            <pc:sldMk cId="2275649027" sldId="838"/>
            <ac:spMk id="4" creationId="{00000000-0000-0000-0000-000000000000}"/>
          </ac:spMkLst>
        </pc:spChg>
        <pc:spChg chg="mod ord">
          <ac:chgData name="Daniela von Pfuhlstein" userId="da41002ac7aa26be" providerId="LiveId" clId="{FC2F6C8E-6C99-4CF5-88D8-0B3D582CA9F0}" dt="2024-04-13T15:34:03.736" v="4288" actId="700"/>
          <ac:spMkLst>
            <pc:docMk/>
            <pc:sldMk cId="2275649027" sldId="838"/>
            <ac:spMk id="5" creationId="{00000000-0000-0000-0000-000000000000}"/>
          </ac:spMkLst>
        </pc:spChg>
      </pc:sldChg>
      <pc:sldChg chg="addSp delSp modSp new mod modClrScheme chgLayout modNotesTx">
        <pc:chgData name="Daniela von Pfuhlstein" userId="da41002ac7aa26be" providerId="LiveId" clId="{FC2F6C8E-6C99-4CF5-88D8-0B3D582CA9F0}" dt="2024-04-13T20:54:58.537" v="5912" actId="20577"/>
        <pc:sldMkLst>
          <pc:docMk/>
          <pc:sldMk cId="768169531" sldId="839"/>
        </pc:sldMkLst>
        <pc:spChg chg="del mod ord">
          <ac:chgData name="Daniela von Pfuhlstein" userId="da41002ac7aa26be" providerId="LiveId" clId="{FC2F6C8E-6C99-4CF5-88D8-0B3D582CA9F0}" dt="2024-04-13T15:34:29.666" v="4292" actId="700"/>
          <ac:spMkLst>
            <pc:docMk/>
            <pc:sldMk cId="768169531" sldId="839"/>
            <ac:spMk id="2" creationId="{14F59FAD-E18B-1669-B6DB-E4E043A635BF}"/>
          </ac:spMkLst>
        </pc:spChg>
        <pc:spChg chg="mod ord">
          <ac:chgData name="Daniela von Pfuhlstein" userId="da41002ac7aa26be" providerId="LiveId" clId="{FC2F6C8E-6C99-4CF5-88D8-0B3D582CA9F0}" dt="2024-04-13T20:41:17.116" v="5884" actId="2711"/>
          <ac:spMkLst>
            <pc:docMk/>
            <pc:sldMk cId="768169531" sldId="839"/>
            <ac:spMk id="3" creationId="{A8F5E482-67AE-5077-6D00-C5EB18500283}"/>
          </ac:spMkLst>
        </pc:spChg>
        <pc:spChg chg="mod ord">
          <ac:chgData name="Daniela von Pfuhlstein" userId="da41002ac7aa26be" providerId="LiveId" clId="{FC2F6C8E-6C99-4CF5-88D8-0B3D582CA9F0}" dt="2024-04-13T15:34:29.666" v="4292" actId="700"/>
          <ac:spMkLst>
            <pc:docMk/>
            <pc:sldMk cId="768169531" sldId="839"/>
            <ac:spMk id="4" creationId="{3D109E4F-0B03-AF37-F561-3F4D98F0E7E9}"/>
          </ac:spMkLst>
        </pc:spChg>
        <pc:spChg chg="add mod ord">
          <ac:chgData name="Daniela von Pfuhlstein" userId="da41002ac7aa26be" providerId="LiveId" clId="{FC2F6C8E-6C99-4CF5-88D8-0B3D582CA9F0}" dt="2024-04-13T15:34:58.596" v="4312" actId="2711"/>
          <ac:spMkLst>
            <pc:docMk/>
            <pc:sldMk cId="768169531" sldId="839"/>
            <ac:spMk id="5" creationId="{15B1AC65-5969-4360-A957-BFD6E12933BC}"/>
          </ac:spMkLst>
        </pc:spChg>
        <pc:spChg chg="add del mod ord">
          <ac:chgData name="Daniela von Pfuhlstein" userId="da41002ac7aa26be" providerId="LiveId" clId="{FC2F6C8E-6C99-4CF5-88D8-0B3D582CA9F0}" dt="2024-04-13T19:34:34.070" v="5380"/>
          <ac:spMkLst>
            <pc:docMk/>
            <pc:sldMk cId="768169531" sldId="839"/>
            <ac:spMk id="6" creationId="{6C698C4A-AE19-90F0-F262-B1E314018C8A}"/>
          </ac:spMkLst>
        </pc:spChg>
        <pc:spChg chg="add mod ord">
          <ac:chgData name="Daniela von Pfuhlstein" userId="da41002ac7aa26be" providerId="LiveId" clId="{FC2F6C8E-6C99-4CF5-88D8-0B3D582CA9F0}" dt="2024-04-13T19:34:20.938" v="5378"/>
          <ac:spMkLst>
            <pc:docMk/>
            <pc:sldMk cId="768169531" sldId="839"/>
            <ac:spMk id="7" creationId="{54E45CE1-2D17-3510-4B60-F61FB958EE36}"/>
          </ac:spMkLst>
        </pc:spChg>
        <pc:spChg chg="add del mod">
          <ac:chgData name="Daniela von Pfuhlstein" userId="da41002ac7aa26be" providerId="LiveId" clId="{FC2F6C8E-6C99-4CF5-88D8-0B3D582CA9F0}" dt="2024-04-13T19:34:25.929" v="5379" actId="478"/>
          <ac:spMkLst>
            <pc:docMk/>
            <pc:sldMk cId="768169531" sldId="839"/>
            <ac:spMk id="9" creationId="{6B81FE94-4DCF-5E58-6F9A-A78D03C0FF55}"/>
          </ac:spMkLst>
        </pc:spChg>
        <pc:picChg chg="add del mod">
          <ac:chgData name="Daniela von Pfuhlstein" userId="da41002ac7aa26be" providerId="LiveId" clId="{FC2F6C8E-6C99-4CF5-88D8-0B3D582CA9F0}" dt="2024-04-13T19:34:43.984" v="5385" actId="478"/>
          <ac:picMkLst>
            <pc:docMk/>
            <pc:sldMk cId="768169531" sldId="839"/>
            <ac:picMk id="8" creationId="{F2EBF3F8-9A42-E22D-6083-39830B29C2B0}"/>
          </ac:picMkLst>
        </pc:picChg>
        <pc:picChg chg="add mod">
          <ac:chgData name="Daniela von Pfuhlstein" userId="da41002ac7aa26be" providerId="LiveId" clId="{FC2F6C8E-6C99-4CF5-88D8-0B3D582CA9F0}" dt="2024-04-13T19:34:50.373" v="5386" actId="1076"/>
          <ac:picMkLst>
            <pc:docMk/>
            <pc:sldMk cId="768169531" sldId="839"/>
            <ac:picMk id="10" creationId="{D3835571-A775-F947-0BA8-C00292DD6176}"/>
          </ac:picMkLst>
        </pc:picChg>
      </pc:sldChg>
      <pc:sldChg chg="addSp delSp modSp new mod modNotesTx">
        <pc:chgData name="Daniela von Pfuhlstein" userId="da41002ac7aa26be" providerId="LiveId" clId="{FC2F6C8E-6C99-4CF5-88D8-0B3D582CA9F0}" dt="2024-04-15T06:33:37.878" v="6834" actId="478"/>
        <pc:sldMkLst>
          <pc:docMk/>
          <pc:sldMk cId="1670651590" sldId="840"/>
        </pc:sldMkLst>
        <pc:spChg chg="mod">
          <ac:chgData name="Daniela von Pfuhlstein" userId="da41002ac7aa26be" providerId="LiveId" clId="{FC2F6C8E-6C99-4CF5-88D8-0B3D582CA9F0}" dt="2024-04-13T15:37:39.740" v="4373" actId="20577"/>
          <ac:spMkLst>
            <pc:docMk/>
            <pc:sldMk cId="1670651590" sldId="840"/>
            <ac:spMk id="2" creationId="{3C6A7AD7-36B1-641E-9420-D2BDD80EAD2C}"/>
          </ac:spMkLst>
        </pc:spChg>
        <pc:spChg chg="mod">
          <ac:chgData name="Daniela von Pfuhlstein" userId="da41002ac7aa26be" providerId="LiveId" clId="{FC2F6C8E-6C99-4CF5-88D8-0B3D582CA9F0}" dt="2024-04-15T06:18:21.775" v="6785" actId="14100"/>
          <ac:spMkLst>
            <pc:docMk/>
            <pc:sldMk cId="1670651590" sldId="840"/>
            <ac:spMk id="3" creationId="{28556B0D-D711-A369-B8D3-BE93C280E486}"/>
          </ac:spMkLst>
        </pc:spChg>
        <pc:spChg chg="mod">
          <ac:chgData name="Daniela von Pfuhlstein" userId="da41002ac7aa26be" providerId="LiveId" clId="{FC2F6C8E-6C99-4CF5-88D8-0B3D582CA9F0}" dt="2024-04-13T20:41:09.596" v="5883" actId="2711"/>
          <ac:spMkLst>
            <pc:docMk/>
            <pc:sldMk cId="1670651590" sldId="840"/>
            <ac:spMk id="4" creationId="{7208CA69-059B-6F6D-9AEA-88DD046A0473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8" creationId="{13CF7372-7B0D-249F-BC5E-6A06CE3678C1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9" creationId="{C96DE810-B724-D1BA-A8D8-83D1379D8D62}"/>
          </ac:spMkLst>
        </pc:spChg>
        <pc:spChg chg="del mod topLvl">
          <ac:chgData name="Daniela von Pfuhlstein" userId="da41002ac7aa26be" providerId="LiveId" clId="{FC2F6C8E-6C99-4CF5-88D8-0B3D582CA9F0}" dt="2024-04-15T06:22:21.789" v="6803" actId="478"/>
          <ac:spMkLst>
            <pc:docMk/>
            <pc:sldMk cId="1670651590" sldId="840"/>
            <ac:spMk id="10" creationId="{4BB2620C-CFE6-3D44-9BF5-EBC1BF078F02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11" creationId="{0D53F8E4-3352-0031-5D5C-4E6968730294}"/>
          </ac:spMkLst>
        </pc:spChg>
        <pc:spChg chg="del mod topLvl">
          <ac:chgData name="Daniela von Pfuhlstein" userId="da41002ac7aa26be" providerId="LiveId" clId="{FC2F6C8E-6C99-4CF5-88D8-0B3D582CA9F0}" dt="2024-04-15T06:21:40.358" v="6797" actId="478"/>
          <ac:spMkLst>
            <pc:docMk/>
            <pc:sldMk cId="1670651590" sldId="840"/>
            <ac:spMk id="12" creationId="{425D7056-4442-B89D-93C7-4F40CCAC1475}"/>
          </ac:spMkLst>
        </pc:spChg>
        <pc:spChg chg="mod topLvl">
          <ac:chgData name="Daniela von Pfuhlstein" userId="da41002ac7aa26be" providerId="LiveId" clId="{FC2F6C8E-6C99-4CF5-88D8-0B3D582CA9F0}" dt="2024-04-15T06:20:29.793" v="6789" actId="20577"/>
          <ac:spMkLst>
            <pc:docMk/>
            <pc:sldMk cId="1670651590" sldId="840"/>
            <ac:spMk id="13" creationId="{D7342E63-241C-6F69-DC3A-025D53751885}"/>
          </ac:spMkLst>
        </pc:spChg>
        <pc:spChg chg="del mod topLvl">
          <ac:chgData name="Daniela von Pfuhlstein" userId="da41002ac7aa26be" providerId="LiveId" clId="{FC2F6C8E-6C99-4CF5-88D8-0B3D582CA9F0}" dt="2024-04-15T06:22:45.175" v="6808" actId="478"/>
          <ac:spMkLst>
            <pc:docMk/>
            <pc:sldMk cId="1670651590" sldId="840"/>
            <ac:spMk id="14" creationId="{1BF94A09-D1CE-2FBD-322F-8A9B88D05217}"/>
          </ac:spMkLst>
        </pc:spChg>
        <pc:spChg chg="del mod topLvl">
          <ac:chgData name="Daniela von Pfuhlstein" userId="da41002ac7aa26be" providerId="LiveId" clId="{FC2F6C8E-6C99-4CF5-88D8-0B3D582CA9F0}" dt="2024-04-15T06:33:00.321" v="6828" actId="478"/>
          <ac:spMkLst>
            <pc:docMk/>
            <pc:sldMk cId="1670651590" sldId="840"/>
            <ac:spMk id="15" creationId="{1F4B0CD2-EAC7-1B66-6F2A-5F4C34954D6A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16" creationId="{B5659DE9-4C3A-8956-5AB4-C82E1B219950}"/>
          </ac:spMkLst>
        </pc:spChg>
        <pc:spChg chg="del mod topLvl">
          <ac:chgData name="Daniela von Pfuhlstein" userId="da41002ac7aa26be" providerId="LiveId" clId="{FC2F6C8E-6C99-4CF5-88D8-0B3D582CA9F0}" dt="2024-04-15T06:32:50.082" v="6825" actId="478"/>
          <ac:spMkLst>
            <pc:docMk/>
            <pc:sldMk cId="1670651590" sldId="840"/>
            <ac:spMk id="17" creationId="{DA7FE507-9A3C-61EA-DDEA-DA40C5F9071D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18" creationId="{55387E28-DB27-EAF5-E456-07261664775A}"/>
          </ac:spMkLst>
        </pc:spChg>
        <pc:spChg chg="del mod topLvl">
          <ac:chgData name="Daniela von Pfuhlstein" userId="da41002ac7aa26be" providerId="LiveId" clId="{FC2F6C8E-6C99-4CF5-88D8-0B3D582CA9F0}" dt="2024-04-15T06:33:20.412" v="6831" actId="478"/>
          <ac:spMkLst>
            <pc:docMk/>
            <pc:sldMk cId="1670651590" sldId="840"/>
            <ac:spMk id="19" creationId="{B4C36EC0-0204-56CF-DF81-6C66B61FB6C1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0" creationId="{26E062C0-E98F-DAD3-3B68-85F9E69AD02D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1" creationId="{6128D48E-C012-C84C-E3DE-92E3C5A7B658}"/>
          </ac:spMkLst>
        </pc:spChg>
        <pc:spChg chg="del mod topLvl">
          <ac:chgData name="Daniela von Pfuhlstein" userId="da41002ac7aa26be" providerId="LiveId" clId="{FC2F6C8E-6C99-4CF5-88D8-0B3D582CA9F0}" dt="2024-04-15T06:33:37.878" v="6834" actId="478"/>
          <ac:spMkLst>
            <pc:docMk/>
            <pc:sldMk cId="1670651590" sldId="840"/>
            <ac:spMk id="22" creationId="{45235819-A916-C3FB-2916-3AD044B1104D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3" creationId="{D0A13AE5-26C0-9198-34C0-F9E6E325A4D1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4" creationId="{CF49FB79-ABDC-1853-05EF-4D02424A8FFD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5" creationId="{C9457B57-DD31-28BA-1B7C-7F411ECAE4F6}"/>
          </ac:spMkLst>
        </pc:spChg>
        <pc:spChg chg="del mod topLvl">
          <ac:chgData name="Daniela von Pfuhlstein" userId="da41002ac7aa26be" providerId="LiveId" clId="{FC2F6C8E-6C99-4CF5-88D8-0B3D582CA9F0}" dt="2024-04-15T06:17:13.249" v="6776" actId="478"/>
          <ac:spMkLst>
            <pc:docMk/>
            <pc:sldMk cId="1670651590" sldId="840"/>
            <ac:spMk id="26" creationId="{C4BE0D6A-30A0-EA65-6842-63B273142F01}"/>
          </ac:spMkLst>
        </pc:spChg>
        <pc:spChg chg="mod topLvl">
          <ac:chgData name="Daniela von Pfuhlstein" userId="da41002ac7aa26be" providerId="LiveId" clId="{FC2F6C8E-6C99-4CF5-88D8-0B3D582CA9F0}" dt="2024-04-15T06:17:38.964" v="6779" actId="164"/>
          <ac:spMkLst>
            <pc:docMk/>
            <pc:sldMk cId="1670651590" sldId="840"/>
            <ac:spMk id="27" creationId="{B0D2E2E5-2551-A610-037E-39D89A7C9E47}"/>
          </ac:spMkLst>
        </pc:spChg>
        <pc:spChg chg="add del mod">
          <ac:chgData name="Daniela von Pfuhlstein" userId="da41002ac7aa26be" providerId="LiveId" clId="{FC2F6C8E-6C99-4CF5-88D8-0B3D582CA9F0}" dt="2024-04-15T06:23:29.558" v="6817" actId="478"/>
          <ac:spMkLst>
            <pc:docMk/>
            <pc:sldMk cId="1670651590" sldId="840"/>
            <ac:spMk id="28" creationId="{23A9BDFA-F08F-A129-33F2-1CA0289A807E}"/>
          </ac:spMkLst>
        </pc:spChg>
        <pc:spChg chg="add del mod">
          <ac:chgData name="Daniela von Pfuhlstein" userId="da41002ac7aa26be" providerId="LiveId" clId="{FC2F6C8E-6C99-4CF5-88D8-0B3D582CA9F0}" dt="2024-04-15T06:23:28.178" v="6816" actId="478"/>
          <ac:spMkLst>
            <pc:docMk/>
            <pc:sldMk cId="1670651590" sldId="840"/>
            <ac:spMk id="29" creationId="{67D84F86-80F7-5ED1-2668-B035052E20E7}"/>
          </ac:spMkLst>
        </pc:spChg>
        <pc:spChg chg="add mod">
          <ac:chgData name="Daniela von Pfuhlstein" userId="da41002ac7aa26be" providerId="LiveId" clId="{FC2F6C8E-6C99-4CF5-88D8-0B3D582CA9F0}" dt="2024-04-15T06:23:18.414" v="6815" actId="14100"/>
          <ac:spMkLst>
            <pc:docMk/>
            <pc:sldMk cId="1670651590" sldId="840"/>
            <ac:spMk id="30" creationId="{90F3BF1B-F644-C4DD-43CB-1E07F2E1E226}"/>
          </ac:spMkLst>
        </pc:spChg>
        <pc:spChg chg="add mod">
          <ac:chgData name="Daniela von Pfuhlstein" userId="da41002ac7aa26be" providerId="LiveId" clId="{FC2F6C8E-6C99-4CF5-88D8-0B3D582CA9F0}" dt="2024-04-15T06:23:41.875" v="6819" actId="1076"/>
          <ac:spMkLst>
            <pc:docMk/>
            <pc:sldMk cId="1670651590" sldId="840"/>
            <ac:spMk id="31" creationId="{8ECB6229-D5ED-9D3B-2FAF-CDB372F69EF9}"/>
          </ac:spMkLst>
        </pc:spChg>
        <pc:spChg chg="add mod">
          <ac:chgData name="Daniela von Pfuhlstein" userId="da41002ac7aa26be" providerId="LiveId" clId="{FC2F6C8E-6C99-4CF5-88D8-0B3D582CA9F0}" dt="2024-04-15T06:32:31.398" v="6822" actId="1076"/>
          <ac:spMkLst>
            <pc:docMk/>
            <pc:sldMk cId="1670651590" sldId="840"/>
            <ac:spMk id="32" creationId="{A1F82C31-529F-B316-2BC5-61A805802B02}"/>
          </ac:spMkLst>
        </pc:spChg>
        <pc:spChg chg="add mod">
          <ac:chgData name="Daniela von Pfuhlstein" userId="da41002ac7aa26be" providerId="LiveId" clId="{FC2F6C8E-6C99-4CF5-88D8-0B3D582CA9F0}" dt="2024-04-15T06:32:47.652" v="6824" actId="1076"/>
          <ac:spMkLst>
            <pc:docMk/>
            <pc:sldMk cId="1670651590" sldId="840"/>
            <ac:spMk id="33" creationId="{28244F44-AEB7-144C-89E4-D825EB80EEE2}"/>
          </ac:spMkLst>
        </pc:spChg>
        <pc:spChg chg="add mod">
          <ac:chgData name="Daniela von Pfuhlstein" userId="da41002ac7aa26be" providerId="LiveId" clId="{FC2F6C8E-6C99-4CF5-88D8-0B3D582CA9F0}" dt="2024-04-15T06:32:57.955" v="6827" actId="1076"/>
          <ac:spMkLst>
            <pc:docMk/>
            <pc:sldMk cId="1670651590" sldId="840"/>
            <ac:spMk id="34" creationId="{F8576DC4-E0CF-A054-F470-F47E94849457}"/>
          </ac:spMkLst>
        </pc:spChg>
        <pc:spChg chg="add mod">
          <ac:chgData name="Daniela von Pfuhlstein" userId="da41002ac7aa26be" providerId="LiveId" clId="{FC2F6C8E-6C99-4CF5-88D8-0B3D582CA9F0}" dt="2024-04-15T06:33:17.019" v="6830" actId="1076"/>
          <ac:spMkLst>
            <pc:docMk/>
            <pc:sldMk cId="1670651590" sldId="840"/>
            <ac:spMk id="35" creationId="{7B7BDD2E-3A37-0417-DCD8-7A976E233427}"/>
          </ac:spMkLst>
        </pc:spChg>
        <pc:spChg chg="add mod">
          <ac:chgData name="Daniela von Pfuhlstein" userId="da41002ac7aa26be" providerId="LiveId" clId="{FC2F6C8E-6C99-4CF5-88D8-0B3D582CA9F0}" dt="2024-04-15T06:33:29.556" v="6833" actId="1076"/>
          <ac:spMkLst>
            <pc:docMk/>
            <pc:sldMk cId="1670651590" sldId="840"/>
            <ac:spMk id="36" creationId="{32FEB5D3-4DCF-6860-8BB6-2CC5046BDCCF}"/>
          </ac:spMkLst>
        </pc:spChg>
        <pc:grpChg chg="add del mod">
          <ac:chgData name="Daniela von Pfuhlstein" userId="da41002ac7aa26be" providerId="LiveId" clId="{FC2F6C8E-6C99-4CF5-88D8-0B3D582CA9F0}" dt="2024-04-13T15:48:52.598" v="4532" actId="165"/>
          <ac:grpSpMkLst>
            <pc:docMk/>
            <pc:sldMk cId="1670651590" sldId="840"/>
            <ac:grpSpMk id="7" creationId="{A51A00B9-BB9D-37E5-218C-09B0F2C7D109}"/>
          </ac:grpSpMkLst>
        </pc:grpChg>
        <pc:grpChg chg="add mod">
          <ac:chgData name="Daniela von Pfuhlstein" userId="da41002ac7aa26be" providerId="LiveId" clId="{FC2F6C8E-6C99-4CF5-88D8-0B3D582CA9F0}" dt="2024-04-15T06:18:39.207" v="6787" actId="14100"/>
          <ac:grpSpMkLst>
            <pc:docMk/>
            <pc:sldMk cId="1670651590" sldId="840"/>
            <ac:grpSpMk id="7" creationId="{D01AE353-88E2-5D2F-D07B-6AA2AE549B55}"/>
          </ac:grpSpMkLst>
        </pc:grpChg>
      </pc:sldChg>
      <pc:sldChg chg="addSp modSp new del mod modNotesTx">
        <pc:chgData name="Daniela von Pfuhlstein" userId="da41002ac7aa26be" providerId="LiveId" clId="{FC2F6C8E-6C99-4CF5-88D8-0B3D582CA9F0}" dt="2024-04-13T16:11:43.700" v="4777" actId="2696"/>
        <pc:sldMkLst>
          <pc:docMk/>
          <pc:sldMk cId="3559624589" sldId="841"/>
        </pc:sldMkLst>
        <pc:spChg chg="mod">
          <ac:chgData name="Daniela von Pfuhlstein" userId="da41002ac7aa26be" providerId="LiveId" clId="{FC2F6C8E-6C99-4CF5-88D8-0B3D582CA9F0}" dt="2024-04-13T15:39:21.870" v="4419" actId="20577"/>
          <ac:spMkLst>
            <pc:docMk/>
            <pc:sldMk cId="3559624589" sldId="841"/>
            <ac:spMk id="2" creationId="{7F9773D9-9B45-5D5B-CCBA-FF1DBEE09876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7" creationId="{167FFFE6-6BD1-8F9F-B6A8-5C640B2BF902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8" creationId="{9D76ACC0-1216-3381-60E3-F3338A78BA87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9" creationId="{EB8549B7-4EDA-D7AA-2D9B-5DEEE3434F93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0" creationId="{313C04C2-D15B-D22E-8AFC-D302C0835DC4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1" creationId="{D20BBA0F-7BEC-952D-BE1C-F5EF89AE69DC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2" creationId="{B98CF024-B523-EC74-7806-DE261EF9CD30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3" creationId="{177E43C3-2364-7663-C56C-9BA7DD4944CE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4" creationId="{398F8F33-B7D4-45CC-3AE3-FDE868B53B1A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5" creationId="{4389EEC9-30FE-C9D1-11C0-3ADD02C4765F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6" creationId="{EEF575CF-1698-D2A8-B3EE-E8DDFB01C0B5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7" creationId="{3A6EF932-D7F8-CAD5-8DDD-A8667793EA15}"/>
          </ac:spMkLst>
        </pc:spChg>
        <pc:spChg chg="add mod">
          <ac:chgData name="Daniela von Pfuhlstein" userId="da41002ac7aa26be" providerId="LiveId" clId="{FC2F6C8E-6C99-4CF5-88D8-0B3D582CA9F0}" dt="2024-04-13T15:39:35.696" v="4421" actId="1076"/>
          <ac:spMkLst>
            <pc:docMk/>
            <pc:sldMk cId="3559624589" sldId="841"/>
            <ac:spMk id="18" creationId="{E255724A-1B72-4C79-3B5B-0019C7D2E5B2}"/>
          </ac:spMkLst>
        </pc:spChg>
      </pc:sldChg>
      <pc:sldChg chg="addSp delSp modSp new del mod modNotesTx">
        <pc:chgData name="Daniela von Pfuhlstein" userId="da41002ac7aa26be" providerId="LiveId" clId="{FC2F6C8E-6C99-4CF5-88D8-0B3D582CA9F0}" dt="2024-04-13T19:39:06.106" v="5412" actId="2696"/>
        <pc:sldMkLst>
          <pc:docMk/>
          <pc:sldMk cId="1685544172" sldId="842"/>
        </pc:sldMkLst>
        <pc:spChg chg="mod">
          <ac:chgData name="Daniela von Pfuhlstein" userId="da41002ac7aa26be" providerId="LiveId" clId="{FC2F6C8E-6C99-4CF5-88D8-0B3D582CA9F0}" dt="2024-04-13T15:40:25.302" v="4450" actId="20577"/>
          <ac:spMkLst>
            <pc:docMk/>
            <pc:sldMk cId="1685544172" sldId="842"/>
            <ac:spMk id="2" creationId="{C9163451-ECB3-2F64-3A2D-3148F06F4C9D}"/>
          </ac:spMkLst>
        </pc:spChg>
        <pc:spChg chg="del">
          <ac:chgData name="Daniela von Pfuhlstein" userId="da41002ac7aa26be" providerId="LiveId" clId="{FC2F6C8E-6C99-4CF5-88D8-0B3D582CA9F0}" dt="2024-04-13T15:41:09.167" v="4451"/>
          <ac:spMkLst>
            <pc:docMk/>
            <pc:sldMk cId="1685544172" sldId="842"/>
            <ac:spMk id="3" creationId="{3F83CCC0-409F-50E8-4F3C-75C5746D2D7D}"/>
          </ac:spMkLst>
        </pc:spChg>
        <pc:spChg chg="add mod">
          <ac:chgData name="Daniela von Pfuhlstein" userId="da41002ac7aa26be" providerId="LiveId" clId="{FC2F6C8E-6C99-4CF5-88D8-0B3D582CA9F0}" dt="2024-04-13T15:41:59.709" v="4469" actId="207"/>
          <ac:spMkLst>
            <pc:docMk/>
            <pc:sldMk cId="1685544172" sldId="842"/>
            <ac:spMk id="8" creationId="{BFF2BA20-B601-4CCA-2A15-3D9C73217915}"/>
          </ac:spMkLst>
        </pc:spChg>
        <pc:spChg chg="add mod">
          <ac:chgData name="Daniela von Pfuhlstein" userId="da41002ac7aa26be" providerId="LiveId" clId="{FC2F6C8E-6C99-4CF5-88D8-0B3D582CA9F0}" dt="2024-04-13T19:38:05.876" v="5404" actId="478"/>
          <ac:spMkLst>
            <pc:docMk/>
            <pc:sldMk cId="1685544172" sldId="842"/>
            <ac:spMk id="9" creationId="{60A070B5-7E39-C1BF-E6E4-FA534A8EF782}"/>
          </ac:spMkLst>
        </pc:spChg>
        <pc:picChg chg="add del mod">
          <ac:chgData name="Daniela von Pfuhlstein" userId="da41002ac7aa26be" providerId="LiveId" clId="{FC2F6C8E-6C99-4CF5-88D8-0B3D582CA9F0}" dt="2024-04-13T19:38:05.876" v="5404" actId="478"/>
          <ac:picMkLst>
            <pc:docMk/>
            <pc:sldMk cId="1685544172" sldId="842"/>
            <ac:picMk id="7" creationId="{36357159-7028-414C-25AC-4CBF6DD12B0E}"/>
          </ac:picMkLst>
        </pc:picChg>
      </pc:sldChg>
      <pc:sldChg chg="addSp delSp modSp new mod modClrScheme chgLayout modNotesTx">
        <pc:chgData name="Daniela von Pfuhlstein" userId="da41002ac7aa26be" providerId="LiveId" clId="{FC2F6C8E-6C99-4CF5-88D8-0B3D582CA9F0}" dt="2024-05-02T17:52:10.636" v="7380" actId="478"/>
        <pc:sldMkLst>
          <pc:docMk/>
          <pc:sldMk cId="204366746" sldId="843"/>
        </pc:sldMkLst>
        <pc:spChg chg="del">
          <ac:chgData name="Daniela von Pfuhlstein" userId="da41002ac7aa26be" providerId="LiveId" clId="{FC2F6C8E-6C99-4CF5-88D8-0B3D582CA9F0}" dt="2024-04-13T15:43:25.220" v="4472" actId="700"/>
          <ac:spMkLst>
            <pc:docMk/>
            <pc:sldMk cId="204366746" sldId="843"/>
            <ac:spMk id="2" creationId="{19C1D43D-B74A-837C-389A-9EA0DFD0C59F}"/>
          </ac:spMkLst>
        </pc:spChg>
        <pc:spChg chg="add del mod">
          <ac:chgData name="Daniela von Pfuhlstein" userId="da41002ac7aa26be" providerId="LiveId" clId="{FC2F6C8E-6C99-4CF5-88D8-0B3D582CA9F0}" dt="2024-05-02T17:52:10.636" v="7380" actId="478"/>
          <ac:spMkLst>
            <pc:docMk/>
            <pc:sldMk cId="204366746" sldId="843"/>
            <ac:spMk id="2" creationId="{3333751D-B3FC-B84E-6327-2DB1CE84767A}"/>
          </ac:spMkLst>
        </pc:spChg>
        <pc:spChg chg="del mod ord">
          <ac:chgData name="Daniela von Pfuhlstein" userId="da41002ac7aa26be" providerId="LiveId" clId="{FC2F6C8E-6C99-4CF5-88D8-0B3D582CA9F0}" dt="2024-04-13T15:43:25.220" v="4472" actId="700"/>
          <ac:spMkLst>
            <pc:docMk/>
            <pc:sldMk cId="204366746" sldId="843"/>
            <ac:spMk id="3" creationId="{FF02D07F-D0C3-0405-54FE-4B0A1E865929}"/>
          </ac:spMkLst>
        </pc:spChg>
        <pc:spChg chg="del mod ord">
          <ac:chgData name="Daniela von Pfuhlstein" userId="da41002ac7aa26be" providerId="LiveId" clId="{FC2F6C8E-6C99-4CF5-88D8-0B3D582CA9F0}" dt="2024-04-13T16:19:02.875" v="4814" actId="478"/>
          <ac:spMkLst>
            <pc:docMk/>
            <pc:sldMk cId="204366746" sldId="843"/>
            <ac:spMk id="4" creationId="{F8708855-3BF6-E2A4-1A22-F4F90F233E0F}"/>
          </ac:spMkLst>
        </pc:spChg>
        <pc:spChg chg="mod ord">
          <ac:chgData name="Daniela von Pfuhlstein" userId="da41002ac7aa26be" providerId="LiveId" clId="{FC2F6C8E-6C99-4CF5-88D8-0B3D582CA9F0}" dt="2024-04-13T15:43:25.220" v="4472" actId="700"/>
          <ac:spMkLst>
            <pc:docMk/>
            <pc:sldMk cId="204366746" sldId="843"/>
            <ac:spMk id="5" creationId="{6EB0A5C0-18F6-DC98-A1AC-3FBD27EF8C42}"/>
          </ac:spMkLst>
        </pc:spChg>
        <pc:spChg chg="del mod ord">
          <ac:chgData name="Daniela von Pfuhlstein" userId="da41002ac7aa26be" providerId="LiveId" clId="{FC2F6C8E-6C99-4CF5-88D8-0B3D582CA9F0}" dt="2024-04-13T15:43:25.220" v="4472" actId="700"/>
          <ac:spMkLst>
            <pc:docMk/>
            <pc:sldMk cId="204366746" sldId="843"/>
            <ac:spMk id="6" creationId="{B24DDEBA-7A8B-90BF-B492-E0EB9E42A3C2}"/>
          </ac:spMkLst>
        </pc:spChg>
        <pc:spChg chg="add mod ord">
          <ac:chgData name="Daniela von Pfuhlstein" userId="da41002ac7aa26be" providerId="LiveId" clId="{FC2F6C8E-6C99-4CF5-88D8-0B3D582CA9F0}" dt="2024-04-13T20:21:57.917" v="5585" actId="113"/>
          <ac:spMkLst>
            <pc:docMk/>
            <pc:sldMk cId="204366746" sldId="843"/>
            <ac:spMk id="7" creationId="{72274FEF-32FA-D0F5-CAFA-86D1B9E3F4E5}"/>
          </ac:spMkLst>
        </pc:spChg>
        <pc:spChg chg="add mod ord">
          <ac:chgData name="Daniela von Pfuhlstein" userId="da41002ac7aa26be" providerId="LiveId" clId="{FC2F6C8E-6C99-4CF5-88D8-0B3D582CA9F0}" dt="2024-04-13T19:41:00.041" v="5452" actId="20577"/>
          <ac:spMkLst>
            <pc:docMk/>
            <pc:sldMk cId="204366746" sldId="843"/>
            <ac:spMk id="8" creationId="{41CD2125-36C2-C2F0-6EE5-3C405635D84C}"/>
          </ac:spMkLst>
        </pc:spChg>
      </pc:sldChg>
      <pc:sldChg chg="addSp delSp modSp new del mod modClrScheme chgLayout modNotesTx">
        <pc:chgData name="Daniela von Pfuhlstein" userId="da41002ac7aa26be" providerId="LiveId" clId="{FC2F6C8E-6C99-4CF5-88D8-0B3D582CA9F0}" dt="2024-04-13T16:43:30.535" v="5196" actId="2696"/>
        <pc:sldMkLst>
          <pc:docMk/>
          <pc:sldMk cId="899468005" sldId="844"/>
        </pc:sldMkLst>
        <pc:spChg chg="del mod ord">
          <ac:chgData name="Daniela von Pfuhlstein" userId="da41002ac7aa26be" providerId="LiveId" clId="{FC2F6C8E-6C99-4CF5-88D8-0B3D582CA9F0}" dt="2024-04-13T15:45:36.231" v="4478" actId="700"/>
          <ac:spMkLst>
            <pc:docMk/>
            <pc:sldMk cId="899468005" sldId="844"/>
            <ac:spMk id="2" creationId="{3633AFFA-DDD8-6343-366E-4F1FD9A24C11}"/>
          </ac:spMkLst>
        </pc:spChg>
        <pc:spChg chg="del mod ord">
          <ac:chgData name="Daniela von Pfuhlstein" userId="da41002ac7aa26be" providerId="LiveId" clId="{FC2F6C8E-6C99-4CF5-88D8-0B3D582CA9F0}" dt="2024-04-13T15:45:36.231" v="4478" actId="700"/>
          <ac:spMkLst>
            <pc:docMk/>
            <pc:sldMk cId="899468005" sldId="844"/>
            <ac:spMk id="3" creationId="{B9D10D9C-564F-A8D7-B7D5-FD1933412139}"/>
          </ac:spMkLst>
        </pc:spChg>
        <pc:spChg chg="mod or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4" creationId="{82241923-597C-13DC-9896-9B715EE8A75C}"/>
          </ac:spMkLst>
        </pc:spChg>
        <pc:spChg chg="add mod ord">
          <ac:chgData name="Daniela von Pfuhlstein" userId="da41002ac7aa26be" providerId="LiveId" clId="{FC2F6C8E-6C99-4CF5-88D8-0B3D582CA9F0}" dt="2024-04-13T15:45:36.231" v="4478" actId="700"/>
          <ac:spMkLst>
            <pc:docMk/>
            <pc:sldMk cId="899468005" sldId="844"/>
            <ac:spMk id="5" creationId="{F9A6DF31-0F22-9CF5-EC4F-97EB2F48D1AF}"/>
          </ac:spMkLst>
        </pc:spChg>
        <pc:spChg chg="add mod ord">
          <ac:chgData name="Daniela von Pfuhlstein" userId="da41002ac7aa26be" providerId="LiveId" clId="{FC2F6C8E-6C99-4CF5-88D8-0B3D582CA9F0}" dt="2024-04-13T15:45:36.231" v="4478" actId="700"/>
          <ac:spMkLst>
            <pc:docMk/>
            <pc:sldMk cId="899468005" sldId="844"/>
            <ac:spMk id="6" creationId="{CA276C2C-AC5C-8EC8-374B-67521FF3B2D7}"/>
          </ac:spMkLst>
        </pc:spChg>
        <pc:spChg chg="add mod ord">
          <ac:chgData name="Daniela von Pfuhlstein" userId="da41002ac7aa26be" providerId="LiveId" clId="{FC2F6C8E-6C99-4CF5-88D8-0B3D582CA9F0}" dt="2024-04-13T15:45:36.231" v="4478" actId="700"/>
          <ac:spMkLst>
            <pc:docMk/>
            <pc:sldMk cId="899468005" sldId="844"/>
            <ac:spMk id="7" creationId="{1F395223-50AF-954B-D62B-9727395F74DB}"/>
          </ac:spMkLst>
        </pc:spChg>
        <pc:spChg chg="add del mod">
          <ac:chgData name="Daniela von Pfuhlstein" userId="da41002ac7aa26be" providerId="LiveId" clId="{FC2F6C8E-6C99-4CF5-88D8-0B3D582CA9F0}" dt="2024-04-13T15:45:54.424" v="4481" actId="478"/>
          <ac:spMkLst>
            <pc:docMk/>
            <pc:sldMk cId="899468005" sldId="844"/>
            <ac:spMk id="8" creationId="{24CEBE5F-0F9B-7B52-B707-A40DA1DE4A84}"/>
          </ac:spMkLst>
        </pc:spChg>
        <pc:spChg chg="add del mod">
          <ac:chgData name="Daniela von Pfuhlstein" userId="da41002ac7aa26be" providerId="LiveId" clId="{FC2F6C8E-6C99-4CF5-88D8-0B3D582CA9F0}" dt="2024-04-13T15:45:56.800" v="4482" actId="478"/>
          <ac:spMkLst>
            <pc:docMk/>
            <pc:sldMk cId="899468005" sldId="844"/>
            <ac:spMk id="9" creationId="{2EECAF9C-A5BD-BBBE-45F9-75C815E77C6B}"/>
          </ac:spMkLst>
        </pc:spChg>
        <pc:spChg chg="add del mod">
          <ac:chgData name="Daniela von Pfuhlstein" userId="da41002ac7aa26be" providerId="LiveId" clId="{FC2F6C8E-6C99-4CF5-88D8-0B3D582CA9F0}" dt="2024-04-13T15:45:52.567" v="4480" actId="478"/>
          <ac:spMkLst>
            <pc:docMk/>
            <pc:sldMk cId="899468005" sldId="844"/>
            <ac:spMk id="10" creationId="{1CF6E27B-EC34-1BD2-1483-A115E27C2AC9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1" creationId="{E6732550-88CC-153C-F573-BC4AFA89E7EA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2" creationId="{06C2F3EC-524A-7EB5-642D-A66DDCA2B536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3" creationId="{847B7D37-7738-D9DE-929C-81BF47740477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4" creationId="{8F8CE451-DDC8-FBA0-0E6B-997F81B78D70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5" creationId="{13AAC28E-D24E-0460-943B-53EB991E2410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6" creationId="{87C8B61B-B88C-2EB3-EB03-35D811D2FA7F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7" creationId="{814F5990-8349-D157-B57B-8E4EBFE631F9}"/>
          </ac:spMkLst>
        </pc:spChg>
        <pc:spChg chg="add mod">
          <ac:chgData name="Daniela von Pfuhlstein" userId="da41002ac7aa26be" providerId="LiveId" clId="{FC2F6C8E-6C99-4CF5-88D8-0B3D582CA9F0}" dt="2024-04-13T15:46:20.024" v="4486" actId="14100"/>
          <ac:spMkLst>
            <pc:docMk/>
            <pc:sldMk cId="899468005" sldId="844"/>
            <ac:spMk id="18" creationId="{432B6B17-5F2C-01DE-57E9-BC6799C32928}"/>
          </ac:spMkLst>
        </pc:spChg>
      </pc:sldChg>
      <pc:sldChg chg="addSp modSp new del mod modNotesTx">
        <pc:chgData name="Daniela von Pfuhlstein" userId="da41002ac7aa26be" providerId="LiveId" clId="{FC2F6C8E-6C99-4CF5-88D8-0B3D582CA9F0}" dt="2024-04-13T16:54:28.587" v="5349" actId="2696"/>
        <pc:sldMkLst>
          <pc:docMk/>
          <pc:sldMk cId="219393260" sldId="845"/>
        </pc:sldMkLst>
        <pc:spChg chg="mod">
          <ac:chgData name="Daniela von Pfuhlstein" userId="da41002ac7aa26be" providerId="LiveId" clId="{FC2F6C8E-6C99-4CF5-88D8-0B3D582CA9F0}" dt="2024-04-13T15:47:21.504" v="4508" actId="20577"/>
          <ac:spMkLst>
            <pc:docMk/>
            <pc:sldMk cId="219393260" sldId="845"/>
            <ac:spMk id="2" creationId="{4BF88926-839E-C6A3-DED5-2BB26EA0BCAF}"/>
          </ac:spMkLst>
        </pc:spChg>
        <pc:spChg chg="mod">
          <ac:chgData name="Daniela von Pfuhlstein" userId="da41002ac7aa26be" providerId="LiveId" clId="{FC2F6C8E-6C99-4CF5-88D8-0B3D582CA9F0}" dt="2024-04-13T15:47:38.837" v="4528" actId="12"/>
          <ac:spMkLst>
            <pc:docMk/>
            <pc:sldMk cId="219393260" sldId="845"/>
            <ac:spMk id="3" creationId="{E77DB70A-1D61-8B92-E55A-0879B6B2EF3A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7" creationId="{C27DF55D-3DF7-0601-1216-EA3DFAAF9DD9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8" creationId="{3FF2026D-CF9D-96FF-6F51-B3D49F25F5EE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9" creationId="{6ED5D64C-9D27-9F93-DB7B-EB0944A4EF91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10" creationId="{6EE181AD-948B-3DDE-D5BA-685B1D564AB0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11" creationId="{0D96C31F-235D-FA7A-23F3-07203B7A5F6A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12" creationId="{E7D52EA7-388D-C07A-A739-DD59C9615E3C}"/>
          </ac:spMkLst>
        </pc:spChg>
        <pc:spChg chg="add mod">
          <ac:chgData name="Daniela von Pfuhlstein" userId="da41002ac7aa26be" providerId="LiveId" clId="{FC2F6C8E-6C99-4CF5-88D8-0B3D582CA9F0}" dt="2024-04-13T15:47:53.327" v="4530" actId="1076"/>
          <ac:spMkLst>
            <pc:docMk/>
            <pc:sldMk cId="219393260" sldId="845"/>
            <ac:spMk id="13" creationId="{EB2A8AAE-31A8-5684-8402-079A36BEB8E1}"/>
          </ac:spMkLst>
        </pc:spChg>
      </pc:sldChg>
      <pc:sldChg chg="addSp delSp modSp add mod modNotesTx">
        <pc:chgData name="Daniela von Pfuhlstein" userId="da41002ac7aa26be" providerId="LiveId" clId="{FC2F6C8E-6C99-4CF5-88D8-0B3D582CA9F0}" dt="2024-04-14T07:27:56.820" v="6296" actId="113"/>
        <pc:sldMkLst>
          <pc:docMk/>
          <pc:sldMk cId="377925515" sldId="846"/>
        </pc:sldMkLst>
        <pc:spChg chg="del">
          <ac:chgData name="Daniela von Pfuhlstein" userId="da41002ac7aa26be" providerId="LiveId" clId="{FC2F6C8E-6C99-4CF5-88D8-0B3D582CA9F0}" dt="2024-04-13T16:00:05.259" v="4628" actId="3680"/>
          <ac:spMkLst>
            <pc:docMk/>
            <pc:sldMk cId="377925515" sldId="846"/>
            <ac:spMk id="3" creationId="{BA0AFC6D-9A2B-301F-C030-840B26F85136}"/>
          </ac:spMkLst>
        </pc:spChg>
        <pc:spChg chg="mod">
          <ac:chgData name="Daniela von Pfuhlstein" userId="da41002ac7aa26be" providerId="LiveId" clId="{FC2F6C8E-6C99-4CF5-88D8-0B3D582CA9F0}" dt="2024-04-13T20:41:01.734" v="5882" actId="2711"/>
          <ac:spMkLst>
            <pc:docMk/>
            <pc:sldMk cId="377925515" sldId="846"/>
            <ac:spMk id="4" creationId="{467AE947-7E75-7995-B196-FE95F6FFDE13}"/>
          </ac:spMkLst>
        </pc:spChg>
        <pc:spChg chg="mod">
          <ac:chgData name="Daniela von Pfuhlstein" userId="da41002ac7aa26be" providerId="LiveId" clId="{FC2F6C8E-6C99-4CF5-88D8-0B3D582CA9F0}" dt="2024-04-13T20:56:37.409" v="5939" actId="207"/>
          <ac:spMkLst>
            <pc:docMk/>
            <pc:sldMk cId="377925515" sldId="846"/>
            <ac:spMk id="7" creationId="{167FFFE6-6BD1-8F9F-B6A8-5C640B2BF902}"/>
          </ac:spMkLst>
        </pc:spChg>
        <pc:spChg chg="mod">
          <ac:chgData name="Daniela von Pfuhlstein" userId="da41002ac7aa26be" providerId="LiveId" clId="{FC2F6C8E-6C99-4CF5-88D8-0B3D582CA9F0}" dt="2024-04-13T16:08:54.578" v="4687" actId="207"/>
          <ac:spMkLst>
            <pc:docMk/>
            <pc:sldMk cId="377925515" sldId="846"/>
            <ac:spMk id="8" creationId="{9D76ACC0-1216-3381-60E3-F3338A78BA87}"/>
          </ac:spMkLst>
        </pc:spChg>
        <pc:spChg chg="mod">
          <ac:chgData name="Daniela von Pfuhlstein" userId="da41002ac7aa26be" providerId="LiveId" clId="{FC2F6C8E-6C99-4CF5-88D8-0B3D582CA9F0}" dt="2024-04-13T16:06:54.485" v="4682" actId="14100"/>
          <ac:spMkLst>
            <pc:docMk/>
            <pc:sldMk cId="377925515" sldId="846"/>
            <ac:spMk id="9" creationId="{EB8549B7-4EDA-D7AA-2D9B-5DEEE3434F93}"/>
          </ac:spMkLst>
        </pc:spChg>
        <pc:spChg chg="mod">
          <ac:chgData name="Daniela von Pfuhlstein" userId="da41002ac7aa26be" providerId="LiveId" clId="{FC2F6C8E-6C99-4CF5-88D8-0B3D582CA9F0}" dt="2024-04-13T16:06:56.601" v="4683" actId="1076"/>
          <ac:spMkLst>
            <pc:docMk/>
            <pc:sldMk cId="377925515" sldId="846"/>
            <ac:spMk id="10" creationId="{313C04C2-D15B-D22E-8AFC-D302C0835DC4}"/>
          </ac:spMkLst>
        </pc:spChg>
        <pc:spChg chg="del mod">
          <ac:chgData name="Daniela von Pfuhlstein" userId="da41002ac7aa26be" providerId="LiveId" clId="{FC2F6C8E-6C99-4CF5-88D8-0B3D582CA9F0}" dt="2024-04-13T16:10:05.270" v="4731" actId="478"/>
          <ac:spMkLst>
            <pc:docMk/>
            <pc:sldMk cId="377925515" sldId="846"/>
            <ac:spMk id="11" creationId="{D20BBA0F-7BEC-952D-BE1C-F5EF89AE69DC}"/>
          </ac:spMkLst>
        </pc:spChg>
        <pc:spChg chg="del mod">
          <ac:chgData name="Daniela von Pfuhlstein" userId="da41002ac7aa26be" providerId="LiveId" clId="{FC2F6C8E-6C99-4CF5-88D8-0B3D582CA9F0}" dt="2024-04-13T16:10:10.951" v="4736" actId="478"/>
          <ac:spMkLst>
            <pc:docMk/>
            <pc:sldMk cId="377925515" sldId="846"/>
            <ac:spMk id="12" creationId="{B98CF024-B523-EC74-7806-DE261EF9CD30}"/>
          </ac:spMkLst>
        </pc:spChg>
        <pc:spChg chg="del mod">
          <ac:chgData name="Daniela von Pfuhlstein" userId="da41002ac7aa26be" providerId="LiveId" clId="{FC2F6C8E-6C99-4CF5-88D8-0B3D582CA9F0}" dt="2024-04-13T16:10:09.547" v="4735" actId="478"/>
          <ac:spMkLst>
            <pc:docMk/>
            <pc:sldMk cId="377925515" sldId="846"/>
            <ac:spMk id="13" creationId="{177E43C3-2364-7663-C56C-9BA7DD4944CE}"/>
          </ac:spMkLst>
        </pc:spChg>
        <pc:spChg chg="del mod">
          <ac:chgData name="Daniela von Pfuhlstein" userId="da41002ac7aa26be" providerId="LiveId" clId="{FC2F6C8E-6C99-4CF5-88D8-0B3D582CA9F0}" dt="2024-04-13T16:10:55.761" v="4770" actId="478"/>
          <ac:spMkLst>
            <pc:docMk/>
            <pc:sldMk cId="377925515" sldId="846"/>
            <ac:spMk id="14" creationId="{398F8F33-B7D4-45CC-3AE3-FDE868B53B1A}"/>
          </ac:spMkLst>
        </pc:spChg>
        <pc:spChg chg="del mod">
          <ac:chgData name="Daniela von Pfuhlstein" userId="da41002ac7aa26be" providerId="LiveId" clId="{FC2F6C8E-6C99-4CF5-88D8-0B3D582CA9F0}" dt="2024-04-13T16:10:58.914" v="4773" actId="478"/>
          <ac:spMkLst>
            <pc:docMk/>
            <pc:sldMk cId="377925515" sldId="846"/>
            <ac:spMk id="15" creationId="{4389EEC9-30FE-C9D1-11C0-3ADD02C4765F}"/>
          </ac:spMkLst>
        </pc:spChg>
        <pc:spChg chg="del mod">
          <ac:chgData name="Daniela von Pfuhlstein" userId="da41002ac7aa26be" providerId="LiveId" clId="{FC2F6C8E-6C99-4CF5-88D8-0B3D582CA9F0}" dt="2024-04-13T16:10:56.816" v="4771" actId="478"/>
          <ac:spMkLst>
            <pc:docMk/>
            <pc:sldMk cId="377925515" sldId="846"/>
            <ac:spMk id="16" creationId="{EEF575CF-1698-D2A8-B3EE-E8DDFB01C0B5}"/>
          </ac:spMkLst>
        </pc:spChg>
        <pc:spChg chg="del mod">
          <ac:chgData name="Daniela von Pfuhlstein" userId="da41002ac7aa26be" providerId="LiveId" clId="{FC2F6C8E-6C99-4CF5-88D8-0B3D582CA9F0}" dt="2024-04-13T16:10:07.189" v="4733" actId="478"/>
          <ac:spMkLst>
            <pc:docMk/>
            <pc:sldMk cId="377925515" sldId="846"/>
            <ac:spMk id="17" creationId="{3A6EF932-D7F8-CAD5-8DDD-A8667793EA15}"/>
          </ac:spMkLst>
        </pc:spChg>
        <pc:spChg chg="del mod">
          <ac:chgData name="Daniela von Pfuhlstein" userId="da41002ac7aa26be" providerId="LiveId" clId="{FC2F6C8E-6C99-4CF5-88D8-0B3D582CA9F0}" dt="2024-04-13T16:10:57.681" v="4772" actId="478"/>
          <ac:spMkLst>
            <pc:docMk/>
            <pc:sldMk cId="377925515" sldId="846"/>
            <ac:spMk id="18" creationId="{E255724A-1B72-4C79-3B5B-0019C7D2E5B2}"/>
          </ac:spMkLst>
        </pc:spChg>
        <pc:spChg chg="add del">
          <ac:chgData name="Daniela von Pfuhlstein" userId="da41002ac7aa26be" providerId="LiveId" clId="{FC2F6C8E-6C99-4CF5-88D8-0B3D582CA9F0}" dt="2024-04-13T16:00:23.307" v="4633" actId="22"/>
          <ac:spMkLst>
            <pc:docMk/>
            <pc:sldMk cId="377925515" sldId="846"/>
            <ac:spMk id="21" creationId="{5AA6BEC1-D5A5-4F4E-4BEE-7BBC5EC5333F}"/>
          </ac:spMkLst>
        </pc:spChg>
        <pc:spChg chg="add del mod ord">
          <ac:chgData name="Daniela von Pfuhlstein" userId="da41002ac7aa26be" providerId="LiveId" clId="{FC2F6C8E-6C99-4CF5-88D8-0B3D582CA9F0}" dt="2024-04-13T16:01:31.596" v="4640" actId="167"/>
          <ac:spMkLst>
            <pc:docMk/>
            <pc:sldMk cId="377925515" sldId="846"/>
            <ac:spMk id="25" creationId="{8217A55C-8966-F114-4C12-8C74512ACEB6}"/>
          </ac:spMkLst>
        </pc:spChg>
        <pc:spChg chg="add mod">
          <ac:chgData name="Daniela von Pfuhlstein" userId="da41002ac7aa26be" providerId="LiveId" clId="{FC2F6C8E-6C99-4CF5-88D8-0B3D582CA9F0}" dt="2024-04-13T20:56:42.105" v="5940" actId="207"/>
          <ac:spMkLst>
            <pc:docMk/>
            <pc:sldMk cId="377925515" sldId="846"/>
            <ac:spMk id="28" creationId="{A9D92299-9ABB-CD2C-A7EC-117488E7551F}"/>
          </ac:spMkLst>
        </pc:spChg>
        <pc:spChg chg="add mod">
          <ac:chgData name="Daniela von Pfuhlstein" userId="da41002ac7aa26be" providerId="LiveId" clId="{FC2F6C8E-6C99-4CF5-88D8-0B3D582CA9F0}" dt="2024-04-13T16:11:30.285" v="4776" actId="1076"/>
          <ac:spMkLst>
            <pc:docMk/>
            <pc:sldMk cId="377925515" sldId="846"/>
            <ac:spMk id="29" creationId="{DB8FD31C-7DCC-5E9F-8BA4-1017A937787A}"/>
          </ac:spMkLst>
        </pc:spChg>
        <pc:spChg chg="add mod">
          <ac:chgData name="Daniela von Pfuhlstein" userId="da41002ac7aa26be" providerId="LiveId" clId="{FC2F6C8E-6C99-4CF5-88D8-0B3D582CA9F0}" dt="2024-04-13T16:11:30.285" v="4776" actId="1076"/>
          <ac:spMkLst>
            <pc:docMk/>
            <pc:sldMk cId="377925515" sldId="846"/>
            <ac:spMk id="30" creationId="{E406E63A-44D3-F3AD-A5B1-167819C62346}"/>
          </ac:spMkLst>
        </pc:spChg>
        <pc:spChg chg="add mod">
          <ac:chgData name="Daniela von Pfuhlstein" userId="da41002ac7aa26be" providerId="LiveId" clId="{FC2F6C8E-6C99-4CF5-88D8-0B3D582CA9F0}" dt="2024-04-13T16:11:30.285" v="4776" actId="1076"/>
          <ac:spMkLst>
            <pc:docMk/>
            <pc:sldMk cId="377925515" sldId="846"/>
            <ac:spMk id="31" creationId="{D7A88528-E75B-E486-4B43-6FAAB8786F82}"/>
          </ac:spMkLst>
        </pc:spChg>
        <pc:spChg chg="add mod">
          <ac:chgData name="Daniela von Pfuhlstein" userId="da41002ac7aa26be" providerId="LiveId" clId="{FC2F6C8E-6C99-4CF5-88D8-0B3D582CA9F0}" dt="2024-04-13T20:56:47.040" v="5941" actId="207"/>
          <ac:spMkLst>
            <pc:docMk/>
            <pc:sldMk cId="377925515" sldId="846"/>
            <ac:spMk id="32" creationId="{EF34FB92-4255-A35A-F969-0FE49716246C}"/>
          </ac:spMkLst>
        </pc:spChg>
        <pc:spChg chg="add mod">
          <ac:chgData name="Daniela von Pfuhlstein" userId="da41002ac7aa26be" providerId="LiveId" clId="{FC2F6C8E-6C99-4CF5-88D8-0B3D582CA9F0}" dt="2024-04-13T16:11:16.699" v="4775" actId="1076"/>
          <ac:spMkLst>
            <pc:docMk/>
            <pc:sldMk cId="377925515" sldId="846"/>
            <ac:spMk id="33" creationId="{7C6D98AB-E30D-0E1F-021A-C7ADFFE8E3F9}"/>
          </ac:spMkLst>
        </pc:spChg>
        <pc:spChg chg="add mod">
          <ac:chgData name="Daniela von Pfuhlstein" userId="da41002ac7aa26be" providerId="LiveId" clId="{FC2F6C8E-6C99-4CF5-88D8-0B3D582CA9F0}" dt="2024-04-13T16:11:16.699" v="4775" actId="1076"/>
          <ac:spMkLst>
            <pc:docMk/>
            <pc:sldMk cId="377925515" sldId="846"/>
            <ac:spMk id="34" creationId="{F54B6527-191E-1101-7F6D-CBC2EF3A7573}"/>
          </ac:spMkLst>
        </pc:spChg>
        <pc:spChg chg="add mod">
          <ac:chgData name="Daniela von Pfuhlstein" userId="da41002ac7aa26be" providerId="LiveId" clId="{FC2F6C8E-6C99-4CF5-88D8-0B3D582CA9F0}" dt="2024-04-13T16:11:16.699" v="4775" actId="1076"/>
          <ac:spMkLst>
            <pc:docMk/>
            <pc:sldMk cId="377925515" sldId="846"/>
            <ac:spMk id="35" creationId="{7A0B52CC-57D2-7F9B-D298-E647F4C74B1A}"/>
          </ac:spMkLst>
        </pc:spChg>
        <pc:graphicFrameChg chg="add del mod ord modGraphic">
          <ac:chgData name="Daniela von Pfuhlstein" userId="da41002ac7aa26be" providerId="LiveId" clId="{FC2F6C8E-6C99-4CF5-88D8-0B3D582CA9F0}" dt="2024-04-13T16:00:55.006" v="4637" actId="478"/>
          <ac:graphicFrameMkLst>
            <pc:docMk/>
            <pc:sldMk cId="377925515" sldId="846"/>
            <ac:graphicFrameMk id="19" creationId="{51FBE5AD-70AC-7112-2C7F-9136A7A38F78}"/>
          </ac:graphicFrameMkLst>
        </pc:graphicFrameChg>
        <pc:cxnChg chg="add mod">
          <ac:chgData name="Daniela von Pfuhlstein" userId="da41002ac7aa26be" providerId="LiveId" clId="{FC2F6C8E-6C99-4CF5-88D8-0B3D582CA9F0}" dt="2024-04-13T16:04:56.922" v="4667" actId="1076"/>
          <ac:cxnSpMkLst>
            <pc:docMk/>
            <pc:sldMk cId="377925515" sldId="846"/>
            <ac:cxnSpMk id="23" creationId="{7565DD32-3061-133B-96CA-E9E15CCCBCFC}"/>
          </ac:cxnSpMkLst>
        </pc:cxnChg>
        <pc:cxnChg chg="add del mod">
          <ac:chgData name="Daniela von Pfuhlstein" userId="da41002ac7aa26be" providerId="LiveId" clId="{FC2F6C8E-6C99-4CF5-88D8-0B3D582CA9F0}" dt="2024-04-13T16:11:08.334" v="4774" actId="478"/>
          <ac:cxnSpMkLst>
            <pc:docMk/>
            <pc:sldMk cId="377925515" sldId="846"/>
            <ac:cxnSpMk id="27" creationId="{54CDCA6A-0A5D-06F9-75AA-59A19A14AA78}"/>
          </ac:cxnSpMkLst>
        </pc:cxnChg>
      </pc:sldChg>
      <pc:sldChg chg="addSp delSp modSp add del mod">
        <pc:chgData name="Daniela von Pfuhlstein" userId="da41002ac7aa26be" providerId="LiveId" clId="{FC2F6C8E-6C99-4CF5-88D8-0B3D582CA9F0}" dt="2024-04-13T16:43:35.283" v="5197" actId="2696"/>
        <pc:sldMkLst>
          <pc:docMk/>
          <pc:sldMk cId="3349160309" sldId="847"/>
        </pc:sldMkLst>
        <pc:spChg chg="del">
          <ac:chgData name="Daniela von Pfuhlstein" userId="da41002ac7aa26be" providerId="LiveId" clId="{FC2F6C8E-6C99-4CF5-88D8-0B3D582CA9F0}" dt="2024-04-13T16:23:05.701" v="4857" actId="1032"/>
          <ac:spMkLst>
            <pc:docMk/>
            <pc:sldMk cId="3349160309" sldId="847"/>
            <ac:spMk id="6" creationId="{CA276C2C-AC5C-8EC8-374B-67521FF3B2D7}"/>
          </ac:spMkLst>
        </pc:spChg>
        <pc:spChg chg="add mod">
          <ac:chgData name="Daniela von Pfuhlstein" userId="da41002ac7aa26be" providerId="LiveId" clId="{FC2F6C8E-6C99-4CF5-88D8-0B3D582CA9F0}" dt="2024-04-13T16:29:46.181" v="4995" actId="1076"/>
          <ac:spMkLst>
            <pc:docMk/>
            <pc:sldMk cId="3349160309" sldId="847"/>
            <ac:spMk id="10" creationId="{D3FEC873-3327-4E2F-D1B7-34F30694AFD1}"/>
          </ac:spMkLst>
        </pc:spChg>
        <pc:spChg chg="del">
          <ac:chgData name="Daniela von Pfuhlstein" userId="da41002ac7aa26be" providerId="LiveId" clId="{FC2F6C8E-6C99-4CF5-88D8-0B3D582CA9F0}" dt="2024-04-13T16:23:21.363" v="4861" actId="478"/>
          <ac:spMkLst>
            <pc:docMk/>
            <pc:sldMk cId="3349160309" sldId="847"/>
            <ac:spMk id="11" creationId="{E6732550-88CC-153C-F573-BC4AFA89E7EA}"/>
          </ac:spMkLst>
        </pc:spChg>
        <pc:spChg chg="del mod">
          <ac:chgData name="Daniela von Pfuhlstein" userId="da41002ac7aa26be" providerId="LiveId" clId="{FC2F6C8E-6C99-4CF5-88D8-0B3D582CA9F0}" dt="2024-04-13T16:23:18.201" v="4860" actId="478"/>
          <ac:spMkLst>
            <pc:docMk/>
            <pc:sldMk cId="3349160309" sldId="847"/>
            <ac:spMk id="12" creationId="{06C2F3EC-524A-7EB5-642D-A66DDCA2B536}"/>
          </ac:spMkLst>
        </pc:spChg>
        <pc:spChg chg="del">
          <ac:chgData name="Daniela von Pfuhlstein" userId="da41002ac7aa26be" providerId="LiveId" clId="{FC2F6C8E-6C99-4CF5-88D8-0B3D582CA9F0}" dt="2024-04-13T16:23:14.860" v="4858" actId="478"/>
          <ac:spMkLst>
            <pc:docMk/>
            <pc:sldMk cId="3349160309" sldId="847"/>
            <ac:spMk id="13" creationId="{847B7D37-7738-D9DE-929C-81BF47740477}"/>
          </ac:spMkLst>
        </pc:spChg>
        <pc:spChg chg="del">
          <ac:chgData name="Daniela von Pfuhlstein" userId="da41002ac7aa26be" providerId="LiveId" clId="{FC2F6C8E-6C99-4CF5-88D8-0B3D582CA9F0}" dt="2024-04-13T16:23:27.626" v="4863" actId="478"/>
          <ac:spMkLst>
            <pc:docMk/>
            <pc:sldMk cId="3349160309" sldId="847"/>
            <ac:spMk id="14" creationId="{8F8CE451-DDC8-FBA0-0E6B-997F81B78D70}"/>
          </ac:spMkLst>
        </pc:spChg>
        <pc:spChg chg="del">
          <ac:chgData name="Daniela von Pfuhlstein" userId="da41002ac7aa26be" providerId="LiveId" clId="{FC2F6C8E-6C99-4CF5-88D8-0B3D582CA9F0}" dt="2024-04-13T16:23:24.144" v="4862" actId="478"/>
          <ac:spMkLst>
            <pc:docMk/>
            <pc:sldMk cId="3349160309" sldId="847"/>
            <ac:spMk id="15" creationId="{13AAC28E-D24E-0460-943B-53EB991E2410}"/>
          </ac:spMkLst>
        </pc:spChg>
        <pc:spChg chg="del">
          <ac:chgData name="Daniela von Pfuhlstein" userId="da41002ac7aa26be" providerId="LiveId" clId="{FC2F6C8E-6C99-4CF5-88D8-0B3D582CA9F0}" dt="2024-04-13T16:23:50.220" v="4865" actId="478"/>
          <ac:spMkLst>
            <pc:docMk/>
            <pc:sldMk cId="3349160309" sldId="847"/>
            <ac:spMk id="16" creationId="{87C8B61B-B88C-2EB3-EB03-35D811D2FA7F}"/>
          </ac:spMkLst>
        </pc:spChg>
        <pc:spChg chg="del">
          <ac:chgData name="Daniela von Pfuhlstein" userId="da41002ac7aa26be" providerId="LiveId" clId="{FC2F6C8E-6C99-4CF5-88D8-0B3D582CA9F0}" dt="2024-04-13T16:23:56.268" v="4866" actId="478"/>
          <ac:spMkLst>
            <pc:docMk/>
            <pc:sldMk cId="3349160309" sldId="847"/>
            <ac:spMk id="17" creationId="{814F5990-8349-D157-B57B-8E4EBFE631F9}"/>
          </ac:spMkLst>
        </pc:spChg>
        <pc:spChg chg="del">
          <ac:chgData name="Daniela von Pfuhlstein" userId="da41002ac7aa26be" providerId="LiveId" clId="{FC2F6C8E-6C99-4CF5-88D8-0B3D582CA9F0}" dt="2024-04-13T16:23:48.158" v="4864" actId="478"/>
          <ac:spMkLst>
            <pc:docMk/>
            <pc:sldMk cId="3349160309" sldId="847"/>
            <ac:spMk id="18" creationId="{432B6B17-5F2C-01DE-57E9-BC6799C32928}"/>
          </ac:spMkLst>
        </pc:spChg>
        <pc:spChg chg="add mod">
          <ac:chgData name="Daniela von Pfuhlstein" userId="da41002ac7aa26be" providerId="LiveId" clId="{FC2F6C8E-6C99-4CF5-88D8-0B3D582CA9F0}" dt="2024-04-13T16:33:01.390" v="5032" actId="255"/>
          <ac:spMkLst>
            <pc:docMk/>
            <pc:sldMk cId="3349160309" sldId="847"/>
            <ac:spMk id="19" creationId="{CACB04E4-B5C7-4BC3-8B59-E5FBAADE58A4}"/>
          </ac:spMkLst>
        </pc:spChg>
        <pc:spChg chg="add mod">
          <ac:chgData name="Daniela von Pfuhlstein" userId="da41002ac7aa26be" providerId="LiveId" clId="{FC2F6C8E-6C99-4CF5-88D8-0B3D582CA9F0}" dt="2024-04-13T16:35:17.090" v="5039"/>
          <ac:spMkLst>
            <pc:docMk/>
            <pc:sldMk cId="3349160309" sldId="847"/>
            <ac:spMk id="21" creationId="{52DE89B4-7259-399D-DAF0-D1E58E4270EB}"/>
          </ac:spMkLst>
        </pc:spChg>
        <pc:spChg chg="add mod">
          <ac:chgData name="Daniela von Pfuhlstein" userId="da41002ac7aa26be" providerId="LiveId" clId="{FC2F6C8E-6C99-4CF5-88D8-0B3D582CA9F0}" dt="2024-04-13T16:35:53.526" v="5041" actId="6549"/>
          <ac:spMkLst>
            <pc:docMk/>
            <pc:sldMk cId="3349160309" sldId="847"/>
            <ac:spMk id="22" creationId="{0EABD70A-AB98-779B-E9F4-F2EB13EF147A}"/>
          </ac:spMkLst>
        </pc:spChg>
        <pc:spChg chg="add mod">
          <ac:chgData name="Daniela von Pfuhlstein" userId="da41002ac7aa26be" providerId="LiveId" clId="{FC2F6C8E-6C99-4CF5-88D8-0B3D582CA9F0}" dt="2024-04-13T16:37:18.019" v="5048"/>
          <ac:spMkLst>
            <pc:docMk/>
            <pc:sldMk cId="3349160309" sldId="847"/>
            <ac:spMk id="24" creationId="{C5AFF83A-8789-A4DC-CE1E-CEF80474C300}"/>
          </ac:spMkLst>
        </pc:spChg>
        <pc:spChg chg="add mod">
          <ac:chgData name="Daniela von Pfuhlstein" userId="da41002ac7aa26be" providerId="LiveId" clId="{FC2F6C8E-6C99-4CF5-88D8-0B3D582CA9F0}" dt="2024-04-13T16:37:41.166" v="5052" actId="947"/>
          <ac:spMkLst>
            <pc:docMk/>
            <pc:sldMk cId="3349160309" sldId="847"/>
            <ac:spMk id="25" creationId="{9505CAEF-FA27-F9BD-FD11-DE0F69D8D381}"/>
          </ac:spMkLst>
        </pc:spChg>
        <pc:grpChg chg="add mod">
          <ac:chgData name="Daniela von Pfuhlstein" userId="da41002ac7aa26be" providerId="LiveId" clId="{FC2F6C8E-6C99-4CF5-88D8-0B3D582CA9F0}" dt="2024-04-13T16:32:54" v="5031" actId="1076"/>
          <ac:grpSpMkLst>
            <pc:docMk/>
            <pc:sldMk cId="3349160309" sldId="847"/>
            <ac:grpSpMk id="9" creationId="{FBEE836E-BDD9-FBCF-B37D-5CBFCCE0995E}"/>
          </ac:grpSpMkLst>
        </pc:grpChg>
        <pc:grpChg chg="add del mod">
          <ac:chgData name="Daniela von Pfuhlstein" userId="da41002ac7aa26be" providerId="LiveId" clId="{FC2F6C8E-6C99-4CF5-88D8-0B3D582CA9F0}" dt="2024-04-13T16:35:56.406" v="5042" actId="478"/>
          <ac:grpSpMkLst>
            <pc:docMk/>
            <pc:sldMk cId="3349160309" sldId="847"/>
            <ac:grpSpMk id="20" creationId="{8D239972-B128-4A1F-2972-7BEBCD36A8DA}"/>
          </ac:grpSpMkLst>
        </pc:grpChg>
        <pc:grpChg chg="add del mod">
          <ac:chgData name="Daniela von Pfuhlstein" userId="da41002ac7aa26be" providerId="LiveId" clId="{FC2F6C8E-6C99-4CF5-88D8-0B3D582CA9F0}" dt="2024-04-13T16:38:08.889" v="5057" actId="21"/>
          <ac:grpSpMkLst>
            <pc:docMk/>
            <pc:sldMk cId="3349160309" sldId="847"/>
            <ac:grpSpMk id="23" creationId="{5CFFD200-5774-7AAF-602F-5D1ADCBDEA76}"/>
          </ac:grpSpMkLst>
        </pc:grpChg>
        <pc:graphicFrameChg chg="add mod modGraphic">
          <ac:chgData name="Daniela von Pfuhlstein" userId="da41002ac7aa26be" providerId="LiveId" clId="{FC2F6C8E-6C99-4CF5-88D8-0B3D582CA9F0}" dt="2024-04-13T16:37:50.126" v="5054" actId="478"/>
          <ac:graphicFrameMkLst>
            <pc:docMk/>
            <pc:sldMk cId="3349160309" sldId="847"/>
            <ac:graphicFrameMk id="8" creationId="{117622AB-46AB-5AF0-5510-5DB681E79C39}"/>
          </ac:graphicFrameMkLst>
        </pc:graphicFrameChg>
      </pc:sldChg>
      <pc:sldChg chg="add del">
        <pc:chgData name="Daniela von Pfuhlstein" userId="da41002ac7aa26be" providerId="LiveId" clId="{FC2F6C8E-6C99-4CF5-88D8-0B3D582CA9F0}" dt="2024-04-13T16:37:00.965" v="5047" actId="2696"/>
        <pc:sldMkLst>
          <pc:docMk/>
          <pc:sldMk cId="469765767" sldId="848"/>
        </pc:sldMkLst>
      </pc:sldChg>
      <pc:sldChg chg="addSp delSp modSp new mod modNotesTx">
        <pc:chgData name="Daniela von Pfuhlstein" userId="da41002ac7aa26be" providerId="LiveId" clId="{FC2F6C8E-6C99-4CF5-88D8-0B3D582CA9F0}" dt="2024-04-14T07:31:29.873" v="6372" actId="113"/>
        <pc:sldMkLst>
          <pc:docMk/>
          <pc:sldMk cId="2114951873" sldId="848"/>
        </pc:sldMkLst>
        <pc:spChg chg="mod">
          <ac:chgData name="Daniela von Pfuhlstein" userId="da41002ac7aa26be" providerId="LiveId" clId="{FC2F6C8E-6C99-4CF5-88D8-0B3D582CA9F0}" dt="2024-04-13T20:22:10.291" v="5587" actId="113"/>
          <ac:spMkLst>
            <pc:docMk/>
            <pc:sldMk cId="2114951873" sldId="848"/>
            <ac:spMk id="2" creationId="{19CA9821-4DE8-BD78-14CE-52E45F35DBB1}"/>
          </ac:spMkLst>
        </pc:spChg>
        <pc:spChg chg="mod">
          <ac:chgData name="Daniela von Pfuhlstein" userId="da41002ac7aa26be" providerId="LiveId" clId="{FC2F6C8E-6C99-4CF5-88D8-0B3D582CA9F0}" dt="2024-04-13T20:40:45.924" v="5880" actId="2711"/>
          <ac:spMkLst>
            <pc:docMk/>
            <pc:sldMk cId="2114951873" sldId="848"/>
            <ac:spMk id="4" creationId="{B1B9F5FB-7BA4-66BC-563A-A89D9FA98BFF}"/>
          </ac:spMkLst>
        </pc:spChg>
        <pc:spChg chg="mod">
          <ac:chgData name="Daniela von Pfuhlstein" userId="da41002ac7aa26be" providerId="LiveId" clId="{FC2F6C8E-6C99-4CF5-88D8-0B3D582CA9F0}" dt="2024-04-13T16:38:18.958" v="5060"/>
          <ac:spMkLst>
            <pc:docMk/>
            <pc:sldMk cId="2114951873" sldId="848"/>
            <ac:spMk id="8" creationId="{C08EA734-50B4-F450-5E76-DE69EEFFBCE8}"/>
          </ac:spMkLst>
        </pc:spChg>
        <pc:spChg chg="mod">
          <ac:chgData name="Daniela von Pfuhlstein" userId="da41002ac7aa26be" providerId="LiveId" clId="{FC2F6C8E-6C99-4CF5-88D8-0B3D582CA9F0}" dt="2024-04-13T16:44:19.606" v="5201" actId="6549"/>
          <ac:spMkLst>
            <pc:docMk/>
            <pc:sldMk cId="2114951873" sldId="848"/>
            <ac:spMk id="9" creationId="{5C563755-4604-2734-B874-3EB5ECCA3AE6}"/>
          </ac:spMkLst>
        </pc:spChg>
        <pc:spChg chg="mod">
          <ac:chgData name="Daniela von Pfuhlstein" userId="da41002ac7aa26be" providerId="LiveId" clId="{FC2F6C8E-6C99-4CF5-88D8-0B3D582CA9F0}" dt="2024-04-13T16:38:54.534" v="5086"/>
          <ac:spMkLst>
            <pc:docMk/>
            <pc:sldMk cId="2114951873" sldId="848"/>
            <ac:spMk id="11" creationId="{8C64E625-8940-8AD6-C11E-FA1F2F8F35E8}"/>
          </ac:spMkLst>
        </pc:spChg>
        <pc:spChg chg="mod">
          <ac:chgData name="Daniela von Pfuhlstein" userId="da41002ac7aa26be" providerId="LiveId" clId="{FC2F6C8E-6C99-4CF5-88D8-0B3D582CA9F0}" dt="2024-04-13T16:39:11.158" v="5108" actId="20577"/>
          <ac:spMkLst>
            <pc:docMk/>
            <pc:sldMk cId="2114951873" sldId="848"/>
            <ac:spMk id="12" creationId="{1C2C4315-CC6C-2DAF-0E14-A7352523F816}"/>
          </ac:spMkLst>
        </pc:spChg>
        <pc:spChg chg="mod">
          <ac:chgData name="Daniela von Pfuhlstein" userId="da41002ac7aa26be" providerId="LiveId" clId="{FC2F6C8E-6C99-4CF5-88D8-0B3D582CA9F0}" dt="2024-04-13T16:39:22.198" v="5109"/>
          <ac:spMkLst>
            <pc:docMk/>
            <pc:sldMk cId="2114951873" sldId="848"/>
            <ac:spMk id="14" creationId="{852BF846-E6A2-1287-B3F3-CEA16FB919F6}"/>
          </ac:spMkLst>
        </pc:spChg>
        <pc:spChg chg="mod">
          <ac:chgData name="Daniela von Pfuhlstein" userId="da41002ac7aa26be" providerId="LiveId" clId="{FC2F6C8E-6C99-4CF5-88D8-0B3D582CA9F0}" dt="2024-04-13T16:40:15.115" v="5135" actId="6549"/>
          <ac:spMkLst>
            <pc:docMk/>
            <pc:sldMk cId="2114951873" sldId="848"/>
            <ac:spMk id="15" creationId="{D92208B9-66D6-C216-8C55-F6A96F535AD1}"/>
          </ac:spMkLst>
        </pc:spChg>
        <pc:spChg chg="add del">
          <ac:chgData name="Daniela von Pfuhlstein" userId="da41002ac7aa26be" providerId="LiveId" clId="{FC2F6C8E-6C99-4CF5-88D8-0B3D582CA9F0}" dt="2024-04-13T16:40:25.389" v="5137" actId="22"/>
          <ac:spMkLst>
            <pc:docMk/>
            <pc:sldMk cId="2114951873" sldId="848"/>
            <ac:spMk id="17" creationId="{2FE3C26B-2BA9-DB7A-ED63-8B1F02E25CF2}"/>
          </ac:spMkLst>
        </pc:spChg>
        <pc:spChg chg="mod">
          <ac:chgData name="Daniela von Pfuhlstein" userId="da41002ac7aa26be" providerId="LiveId" clId="{FC2F6C8E-6C99-4CF5-88D8-0B3D582CA9F0}" dt="2024-04-13T16:40:29.993" v="5138"/>
          <ac:spMkLst>
            <pc:docMk/>
            <pc:sldMk cId="2114951873" sldId="848"/>
            <ac:spMk id="19" creationId="{3F3A54BC-2934-C182-C9BB-45F3EC5634DF}"/>
          </ac:spMkLst>
        </pc:spChg>
        <pc:spChg chg="mod">
          <ac:chgData name="Daniela von Pfuhlstein" userId="da41002ac7aa26be" providerId="LiveId" clId="{FC2F6C8E-6C99-4CF5-88D8-0B3D582CA9F0}" dt="2024-04-13T16:41:10.909" v="5152" actId="20577"/>
          <ac:spMkLst>
            <pc:docMk/>
            <pc:sldMk cId="2114951873" sldId="848"/>
            <ac:spMk id="20" creationId="{EB9E83E3-6FA1-848B-B527-2C4209B3DE6C}"/>
          </ac:spMkLst>
        </pc:spChg>
        <pc:spChg chg="mod">
          <ac:chgData name="Daniela von Pfuhlstein" userId="da41002ac7aa26be" providerId="LiveId" clId="{FC2F6C8E-6C99-4CF5-88D8-0B3D582CA9F0}" dt="2024-04-13T16:41:16.258" v="5153"/>
          <ac:spMkLst>
            <pc:docMk/>
            <pc:sldMk cId="2114951873" sldId="848"/>
            <ac:spMk id="22" creationId="{CBC70093-D953-EC5D-B586-8AC9188A8B87}"/>
          </ac:spMkLst>
        </pc:spChg>
        <pc:spChg chg="mod">
          <ac:chgData name="Daniela von Pfuhlstein" userId="da41002ac7aa26be" providerId="LiveId" clId="{FC2F6C8E-6C99-4CF5-88D8-0B3D582CA9F0}" dt="2024-04-13T16:38:12.843" v="5058"/>
          <ac:spMkLst>
            <pc:docMk/>
            <pc:sldMk cId="2114951873" sldId="848"/>
            <ac:spMk id="24" creationId="{C5AFF83A-8789-A4DC-CE1E-CEF80474C300}"/>
          </ac:spMkLst>
        </pc:spChg>
        <pc:spChg chg="mod">
          <ac:chgData name="Daniela von Pfuhlstein" userId="da41002ac7aa26be" providerId="LiveId" clId="{FC2F6C8E-6C99-4CF5-88D8-0B3D582CA9F0}" dt="2024-04-13T16:38:12.843" v="5058"/>
          <ac:spMkLst>
            <pc:docMk/>
            <pc:sldMk cId="2114951873" sldId="848"/>
            <ac:spMk id="25" creationId="{9505CAEF-FA27-F9BD-FD11-DE0F69D8D381}"/>
          </ac:spMkLst>
        </pc:spChg>
        <pc:spChg chg="mod">
          <ac:chgData name="Daniela von Pfuhlstein" userId="da41002ac7aa26be" providerId="LiveId" clId="{FC2F6C8E-6C99-4CF5-88D8-0B3D582CA9F0}" dt="2024-04-13T16:41:48.907" v="5173" actId="20577"/>
          <ac:spMkLst>
            <pc:docMk/>
            <pc:sldMk cId="2114951873" sldId="848"/>
            <ac:spMk id="26" creationId="{7D923BE9-9FFB-A698-E86C-45A5EAF53C5D}"/>
          </ac:spMkLst>
        </pc:spChg>
        <pc:spChg chg="mod topLvl">
          <ac:chgData name="Daniela von Pfuhlstein" userId="da41002ac7aa26be" providerId="LiveId" clId="{FC2F6C8E-6C99-4CF5-88D8-0B3D582CA9F0}" dt="2024-04-13T16:43:09.622" v="5194" actId="164"/>
          <ac:spMkLst>
            <pc:docMk/>
            <pc:sldMk cId="2114951873" sldId="848"/>
            <ac:spMk id="28" creationId="{DEFA8787-19E3-BA03-5B75-80CEE2D911E4}"/>
          </ac:spMkLst>
        </pc:spChg>
        <pc:spChg chg="mod topLvl">
          <ac:chgData name="Daniela von Pfuhlstein" userId="da41002ac7aa26be" providerId="LiveId" clId="{FC2F6C8E-6C99-4CF5-88D8-0B3D582CA9F0}" dt="2024-04-13T16:43:09.622" v="5194" actId="164"/>
          <ac:spMkLst>
            <pc:docMk/>
            <pc:sldMk cId="2114951873" sldId="848"/>
            <ac:spMk id="29" creationId="{E8928018-5611-3FAB-F2A8-3521583AD3AB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2" creationId="{9329C70D-E687-601B-D243-45B72BD9BAAF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3" creationId="{364BA6AF-5D43-981C-A23B-CA8E134A4378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5" creationId="{E6D603CE-1E13-DE23-8ADF-11E7AFBC491C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6" creationId="{364DE476-BE43-E2FF-8EEA-1753B9B83019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8" creationId="{3321BE75-4A94-EC23-36B4-19CA81E6E850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39" creationId="{64DAD26F-FD4A-BADF-C71B-5A6AD12534ED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41" creationId="{3025825D-1B35-9282-DD0F-A45F9806B0F8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42" creationId="{B70148BD-57B2-58AF-3611-6687E6CA48CE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44" creationId="{3125DBA8-99B4-A565-BB90-852BA273472A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45" creationId="{EAB74673-6541-1B87-4569-033554893DF9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47" creationId="{2068F6B7-B223-B263-6DF9-8311203E597B}"/>
          </ac:spMkLst>
        </pc:spChg>
        <pc:spChg chg="mod">
          <ac:chgData name="Daniela von Pfuhlstein" userId="da41002ac7aa26be" providerId="LiveId" clId="{FC2F6C8E-6C99-4CF5-88D8-0B3D582CA9F0}" dt="2024-04-13T16:46:42.097" v="5223" actId="1076"/>
          <ac:spMkLst>
            <pc:docMk/>
            <pc:sldMk cId="2114951873" sldId="848"/>
            <ac:spMk id="48" creationId="{49817FEE-9D77-EF08-DE0B-7F093C54E779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50" creationId="{F793CCB6-9D67-A820-C5B4-32D8CB6BE7D9}"/>
          </ac:spMkLst>
        </pc:spChg>
        <pc:spChg chg="mod">
          <ac:chgData name="Daniela von Pfuhlstein" userId="da41002ac7aa26be" providerId="LiveId" clId="{FC2F6C8E-6C99-4CF5-88D8-0B3D582CA9F0}" dt="2024-04-13T16:44:13.595" v="5199"/>
          <ac:spMkLst>
            <pc:docMk/>
            <pc:sldMk cId="2114951873" sldId="848"/>
            <ac:spMk id="51" creationId="{59D0E98A-684C-23EF-7F6B-EF9D75C3A797}"/>
          </ac:spMkLst>
        </pc:spChg>
        <pc:grpChg chg="add del mod">
          <ac:chgData name="Daniela von Pfuhlstein" userId="da41002ac7aa26be" providerId="LiveId" clId="{FC2F6C8E-6C99-4CF5-88D8-0B3D582CA9F0}" dt="2024-04-13T16:44:21.947" v="5202" actId="478"/>
          <ac:grpSpMkLst>
            <pc:docMk/>
            <pc:sldMk cId="2114951873" sldId="848"/>
            <ac:grpSpMk id="7" creationId="{2C589B16-C02D-CC79-5C99-7310BBF964E5}"/>
          </ac:grpSpMkLst>
        </pc:grpChg>
        <pc:grpChg chg="add del mod">
          <ac:chgData name="Daniela von Pfuhlstein" userId="da41002ac7aa26be" providerId="LiveId" clId="{FC2F6C8E-6C99-4CF5-88D8-0B3D582CA9F0}" dt="2024-04-13T16:44:38.996" v="5207" actId="478"/>
          <ac:grpSpMkLst>
            <pc:docMk/>
            <pc:sldMk cId="2114951873" sldId="848"/>
            <ac:grpSpMk id="10" creationId="{E2252B11-36F8-4E34-DF1E-1948823FE736}"/>
          </ac:grpSpMkLst>
        </pc:grpChg>
        <pc:grpChg chg="add del mod">
          <ac:chgData name="Daniela von Pfuhlstein" userId="da41002ac7aa26be" providerId="LiveId" clId="{FC2F6C8E-6C99-4CF5-88D8-0B3D582CA9F0}" dt="2024-04-13T16:44:28.578" v="5204" actId="478"/>
          <ac:grpSpMkLst>
            <pc:docMk/>
            <pc:sldMk cId="2114951873" sldId="848"/>
            <ac:grpSpMk id="13" creationId="{DB991F9C-785A-C4B8-FA76-97E669B9CB93}"/>
          </ac:grpSpMkLst>
        </pc:grpChg>
        <pc:grpChg chg="add del mod">
          <ac:chgData name="Daniela von Pfuhlstein" userId="da41002ac7aa26be" providerId="LiveId" clId="{FC2F6C8E-6C99-4CF5-88D8-0B3D582CA9F0}" dt="2024-04-13T16:44:37.381" v="5206" actId="478"/>
          <ac:grpSpMkLst>
            <pc:docMk/>
            <pc:sldMk cId="2114951873" sldId="848"/>
            <ac:grpSpMk id="18" creationId="{98EF63CA-392C-DA15-B117-E5B04E92745C}"/>
          </ac:grpSpMkLst>
        </pc:grpChg>
        <pc:grpChg chg="add del mod">
          <ac:chgData name="Daniela von Pfuhlstein" userId="da41002ac7aa26be" providerId="LiveId" clId="{FC2F6C8E-6C99-4CF5-88D8-0B3D582CA9F0}" dt="2024-04-13T16:44:33.084" v="5205" actId="478"/>
          <ac:grpSpMkLst>
            <pc:docMk/>
            <pc:sldMk cId="2114951873" sldId="848"/>
            <ac:grpSpMk id="21" creationId="{D6910F26-2072-C78E-4BA4-0E70BE19B026}"/>
          </ac:grpSpMkLst>
        </pc:grpChg>
        <pc:grpChg chg="add del mod">
          <ac:chgData name="Daniela von Pfuhlstein" userId="da41002ac7aa26be" providerId="LiveId" clId="{FC2F6C8E-6C99-4CF5-88D8-0B3D582CA9F0}" dt="2024-04-13T16:44:24.798" v="5203" actId="478"/>
          <ac:grpSpMkLst>
            <pc:docMk/>
            <pc:sldMk cId="2114951873" sldId="848"/>
            <ac:grpSpMk id="23" creationId="{5CFFD200-5774-7AAF-602F-5D1ADCBDEA76}"/>
          </ac:grpSpMkLst>
        </pc:grpChg>
        <pc:grpChg chg="add del mod">
          <ac:chgData name="Daniela von Pfuhlstein" userId="da41002ac7aa26be" providerId="LiveId" clId="{FC2F6C8E-6C99-4CF5-88D8-0B3D582CA9F0}" dt="2024-04-13T16:42:52.286" v="5192" actId="165"/>
          <ac:grpSpMkLst>
            <pc:docMk/>
            <pc:sldMk cId="2114951873" sldId="848"/>
            <ac:grpSpMk id="27" creationId="{D9F87461-3A5B-45F1-00EF-2791D57CE9AF}"/>
          </ac:grpSpMkLst>
        </pc:grpChg>
        <pc:grpChg chg="add mod">
          <ac:chgData name="Daniela von Pfuhlstein" userId="da41002ac7aa26be" providerId="LiveId" clId="{FC2F6C8E-6C99-4CF5-88D8-0B3D582CA9F0}" dt="2024-04-13T16:44:52.231" v="5208" actId="1076"/>
          <ac:grpSpMkLst>
            <pc:docMk/>
            <pc:sldMk cId="2114951873" sldId="848"/>
            <ac:grpSpMk id="30" creationId="{745F8C57-3663-2779-A5DD-FDF8522A5EE1}"/>
          </ac:grpSpMkLst>
        </pc:grpChg>
        <pc:grpChg chg="add mod">
          <ac:chgData name="Daniela von Pfuhlstein" userId="da41002ac7aa26be" providerId="LiveId" clId="{FC2F6C8E-6C99-4CF5-88D8-0B3D582CA9F0}" dt="2024-04-13T16:45:53.808" v="5218" actId="1076"/>
          <ac:grpSpMkLst>
            <pc:docMk/>
            <pc:sldMk cId="2114951873" sldId="848"/>
            <ac:grpSpMk id="31" creationId="{20FA7E96-366F-B4EC-3942-DE57A0650C6D}"/>
          </ac:grpSpMkLst>
        </pc:grpChg>
        <pc:grpChg chg="add mod">
          <ac:chgData name="Daniela von Pfuhlstein" userId="da41002ac7aa26be" providerId="LiveId" clId="{FC2F6C8E-6C99-4CF5-88D8-0B3D582CA9F0}" dt="2024-04-13T16:45:47.126" v="5217" actId="1076"/>
          <ac:grpSpMkLst>
            <pc:docMk/>
            <pc:sldMk cId="2114951873" sldId="848"/>
            <ac:grpSpMk id="34" creationId="{87F1A10C-AD3C-8EC9-A843-2B8C11B340AA}"/>
          </ac:grpSpMkLst>
        </pc:grpChg>
        <pc:grpChg chg="add mod">
          <ac:chgData name="Daniela von Pfuhlstein" userId="da41002ac7aa26be" providerId="LiveId" clId="{FC2F6C8E-6C99-4CF5-88D8-0B3D582CA9F0}" dt="2024-04-13T16:46:02.975" v="5219" actId="1076"/>
          <ac:grpSpMkLst>
            <pc:docMk/>
            <pc:sldMk cId="2114951873" sldId="848"/>
            <ac:grpSpMk id="37" creationId="{119AE06B-CD26-4569-5253-0FE48D36A171}"/>
          </ac:grpSpMkLst>
        </pc:grpChg>
        <pc:grpChg chg="add mod">
          <ac:chgData name="Daniela von Pfuhlstein" userId="da41002ac7aa26be" providerId="LiveId" clId="{FC2F6C8E-6C99-4CF5-88D8-0B3D582CA9F0}" dt="2024-04-13T16:46:21.748" v="5220" actId="1076"/>
          <ac:grpSpMkLst>
            <pc:docMk/>
            <pc:sldMk cId="2114951873" sldId="848"/>
            <ac:grpSpMk id="40" creationId="{F1BBF8EB-A4A6-89E1-6A4A-AF2DD037C7E3}"/>
          </ac:grpSpMkLst>
        </pc:grpChg>
        <pc:grpChg chg="add mod">
          <ac:chgData name="Daniela von Pfuhlstein" userId="da41002ac7aa26be" providerId="LiveId" clId="{FC2F6C8E-6C99-4CF5-88D8-0B3D582CA9F0}" dt="2024-04-13T16:46:37.322" v="5221" actId="1076"/>
          <ac:grpSpMkLst>
            <pc:docMk/>
            <pc:sldMk cId="2114951873" sldId="848"/>
            <ac:grpSpMk id="43" creationId="{92B5D47D-E95F-41A2-7373-6EBABEC40325}"/>
          </ac:grpSpMkLst>
        </pc:grpChg>
        <pc:grpChg chg="add mod">
          <ac:chgData name="Daniela von Pfuhlstein" userId="da41002ac7aa26be" providerId="LiveId" clId="{FC2F6C8E-6C99-4CF5-88D8-0B3D582CA9F0}" dt="2024-04-13T16:46:59.811" v="5225" actId="1076"/>
          <ac:grpSpMkLst>
            <pc:docMk/>
            <pc:sldMk cId="2114951873" sldId="848"/>
            <ac:grpSpMk id="46" creationId="{59ACB106-44A5-87C1-A00D-B1945139EA71}"/>
          </ac:grpSpMkLst>
        </pc:grpChg>
        <pc:grpChg chg="add del mod">
          <ac:chgData name="Daniela von Pfuhlstein" userId="da41002ac7aa26be" providerId="LiveId" clId="{FC2F6C8E-6C99-4CF5-88D8-0B3D582CA9F0}" dt="2024-04-13T16:46:48.294" v="5224" actId="478"/>
          <ac:grpSpMkLst>
            <pc:docMk/>
            <pc:sldMk cId="2114951873" sldId="848"/>
            <ac:grpSpMk id="49" creationId="{2D9442A2-534C-E11A-8ABD-BFD4AB55C7BF}"/>
          </ac:grpSpMkLst>
        </pc:grpChg>
      </pc:sldChg>
      <pc:sldChg chg="addSp delSp modSp add del mod modNotesTx">
        <pc:chgData name="Daniela von Pfuhlstein" userId="da41002ac7aa26be" providerId="LiveId" clId="{FC2F6C8E-6C99-4CF5-88D8-0B3D582CA9F0}" dt="2024-04-15T06:37:43.855" v="6852" actId="20577"/>
        <pc:sldMkLst>
          <pc:docMk/>
          <pc:sldMk cId="2039482572" sldId="849"/>
        </pc:sldMkLst>
        <pc:spChg chg="mod">
          <ac:chgData name="Daniela von Pfuhlstein" userId="da41002ac7aa26be" providerId="LiveId" clId="{FC2F6C8E-6C99-4CF5-88D8-0B3D582CA9F0}" dt="2024-04-15T06:37:30.134" v="6851" actId="14100"/>
          <ac:spMkLst>
            <pc:docMk/>
            <pc:sldMk cId="2039482572" sldId="849"/>
            <ac:spMk id="2" creationId="{4BF88926-839E-C6A3-DED5-2BB26EA0BCAF}"/>
          </ac:spMkLst>
        </pc:spChg>
        <pc:spChg chg="mod">
          <ac:chgData name="Daniela von Pfuhlstein" userId="da41002ac7aa26be" providerId="LiveId" clId="{FC2F6C8E-6C99-4CF5-88D8-0B3D582CA9F0}" dt="2024-04-13T16:51:44.784" v="5320" actId="6549"/>
          <ac:spMkLst>
            <pc:docMk/>
            <pc:sldMk cId="2039482572" sldId="849"/>
            <ac:spMk id="3" creationId="{E77DB70A-1D61-8B92-E55A-0879B6B2EF3A}"/>
          </ac:spMkLst>
        </pc:spChg>
        <pc:spChg chg="mod">
          <ac:chgData name="Daniela von Pfuhlstein" userId="da41002ac7aa26be" providerId="LiveId" clId="{FC2F6C8E-6C99-4CF5-88D8-0B3D582CA9F0}" dt="2024-04-13T20:40:38.214" v="5879" actId="2711"/>
          <ac:spMkLst>
            <pc:docMk/>
            <pc:sldMk cId="2039482572" sldId="849"/>
            <ac:spMk id="4" creationId="{F129C157-8A6B-1148-5F74-2F4DA80E5815}"/>
          </ac:spMkLst>
        </pc:spChg>
        <pc:spChg chg="del mod">
          <ac:chgData name="Daniela von Pfuhlstein" userId="da41002ac7aa26be" providerId="LiveId" clId="{FC2F6C8E-6C99-4CF5-88D8-0B3D582CA9F0}" dt="2024-04-13T16:51:46.989" v="5321" actId="478"/>
          <ac:spMkLst>
            <pc:docMk/>
            <pc:sldMk cId="2039482572" sldId="849"/>
            <ac:spMk id="7" creationId="{C27DF55D-3DF7-0601-1216-EA3DFAAF9DD9}"/>
          </ac:spMkLst>
        </pc:spChg>
        <pc:spChg chg="del mod">
          <ac:chgData name="Daniela von Pfuhlstein" userId="da41002ac7aa26be" providerId="LiveId" clId="{FC2F6C8E-6C99-4CF5-88D8-0B3D582CA9F0}" dt="2024-04-13T16:51:50.856" v="5322" actId="478"/>
          <ac:spMkLst>
            <pc:docMk/>
            <pc:sldMk cId="2039482572" sldId="849"/>
            <ac:spMk id="8" creationId="{3FF2026D-CF9D-96FF-6F51-B3D49F25F5EE}"/>
          </ac:spMkLst>
        </pc:spChg>
        <pc:spChg chg="del mod">
          <ac:chgData name="Daniela von Pfuhlstein" userId="da41002ac7aa26be" providerId="LiveId" clId="{FC2F6C8E-6C99-4CF5-88D8-0B3D582CA9F0}" dt="2024-04-13T16:51:57.516" v="5324" actId="478"/>
          <ac:spMkLst>
            <pc:docMk/>
            <pc:sldMk cId="2039482572" sldId="849"/>
            <ac:spMk id="9" creationId="{6ED5D64C-9D27-9F93-DB7B-EB0944A4EF91}"/>
          </ac:spMkLst>
        </pc:spChg>
        <pc:spChg chg="del mod">
          <ac:chgData name="Daniela von Pfuhlstein" userId="da41002ac7aa26be" providerId="LiveId" clId="{FC2F6C8E-6C99-4CF5-88D8-0B3D582CA9F0}" dt="2024-04-13T16:51:54.265" v="5323" actId="478"/>
          <ac:spMkLst>
            <pc:docMk/>
            <pc:sldMk cId="2039482572" sldId="849"/>
            <ac:spMk id="10" creationId="{6EE181AD-948B-3DDE-D5BA-685B1D564AB0}"/>
          </ac:spMkLst>
        </pc:spChg>
        <pc:spChg chg="del mod">
          <ac:chgData name="Daniela von Pfuhlstein" userId="da41002ac7aa26be" providerId="LiveId" clId="{FC2F6C8E-6C99-4CF5-88D8-0B3D582CA9F0}" dt="2024-04-13T16:52:20.043" v="5328" actId="478"/>
          <ac:spMkLst>
            <pc:docMk/>
            <pc:sldMk cId="2039482572" sldId="849"/>
            <ac:spMk id="11" creationId="{0D96C31F-235D-FA7A-23F3-07203B7A5F6A}"/>
          </ac:spMkLst>
        </pc:spChg>
        <pc:spChg chg="del mod">
          <ac:chgData name="Daniela von Pfuhlstein" userId="da41002ac7aa26be" providerId="LiveId" clId="{FC2F6C8E-6C99-4CF5-88D8-0B3D582CA9F0}" dt="2024-04-13T16:52:16.572" v="5327" actId="478"/>
          <ac:spMkLst>
            <pc:docMk/>
            <pc:sldMk cId="2039482572" sldId="849"/>
            <ac:spMk id="12" creationId="{E7D52EA7-388D-C07A-A739-DD59C9615E3C}"/>
          </ac:spMkLst>
        </pc:spChg>
        <pc:spChg chg="del mod">
          <ac:chgData name="Daniela von Pfuhlstein" userId="da41002ac7aa26be" providerId="LiveId" clId="{FC2F6C8E-6C99-4CF5-88D8-0B3D582CA9F0}" dt="2024-04-13T16:52:23.865" v="5329" actId="478"/>
          <ac:spMkLst>
            <pc:docMk/>
            <pc:sldMk cId="2039482572" sldId="849"/>
            <ac:spMk id="13" creationId="{EB2A8AAE-31A8-5684-8402-079A36BEB8E1}"/>
          </ac:spMkLst>
        </pc:spChg>
        <pc:graphicFrameChg chg="add del modGraphic">
          <ac:chgData name="Daniela von Pfuhlstein" userId="da41002ac7aa26be" providerId="LiveId" clId="{FC2F6C8E-6C99-4CF5-88D8-0B3D582CA9F0}" dt="2024-04-13T16:49:18.322" v="5263" actId="1032"/>
          <ac:graphicFrameMkLst>
            <pc:docMk/>
            <pc:sldMk cId="2039482572" sldId="849"/>
            <ac:graphicFrameMk id="14" creationId="{BD3005F8-8C7A-7291-C5C6-668220395449}"/>
          </ac:graphicFrameMkLst>
        </pc:graphicFrameChg>
        <pc:graphicFrameChg chg="add mod modGraphic">
          <ac:chgData name="Daniela von Pfuhlstein" userId="da41002ac7aa26be" providerId="LiveId" clId="{FC2F6C8E-6C99-4CF5-88D8-0B3D582CA9F0}" dt="2024-04-15T06:37:43.855" v="6852" actId="20577"/>
          <ac:graphicFrameMkLst>
            <pc:docMk/>
            <pc:sldMk cId="2039482572" sldId="849"/>
            <ac:graphicFrameMk id="15" creationId="{5FC56690-C397-0190-F59F-F1B3E067405C}"/>
          </ac:graphicFrameMkLst>
        </pc:graphicFrameChg>
      </pc:sldChg>
      <pc:sldChg chg="addSp delSp modSp add mod modNotesTx">
        <pc:chgData name="Daniela von Pfuhlstein" userId="da41002ac7aa26be" providerId="LiveId" clId="{FC2F6C8E-6C99-4CF5-88D8-0B3D582CA9F0}" dt="2024-04-14T07:29:02.769" v="6303" actId="113"/>
        <pc:sldMkLst>
          <pc:docMk/>
          <pc:sldMk cId="1621058415" sldId="850"/>
        </pc:sldMkLst>
        <pc:spChg chg="mod">
          <ac:chgData name="Daniela von Pfuhlstein" userId="da41002ac7aa26be" providerId="LiveId" clId="{FC2F6C8E-6C99-4CF5-88D8-0B3D582CA9F0}" dt="2024-04-13T20:40:55.322" v="5881" actId="2711"/>
          <ac:spMkLst>
            <pc:docMk/>
            <pc:sldMk cId="1621058415" sldId="850"/>
            <ac:spMk id="4" creationId="{10FECBE7-E963-E62E-48A8-7B817229F993}"/>
          </ac:spMkLst>
        </pc:spChg>
        <pc:spChg chg="del">
          <ac:chgData name="Daniela von Pfuhlstein" userId="da41002ac7aa26be" providerId="LiveId" clId="{FC2F6C8E-6C99-4CF5-88D8-0B3D582CA9F0}" dt="2024-04-13T19:37:59.183" v="5402" actId="478"/>
          <ac:spMkLst>
            <pc:docMk/>
            <pc:sldMk cId="1621058415" sldId="850"/>
            <ac:spMk id="8" creationId="{BFF2BA20-B601-4CCA-2A15-3D9C73217915}"/>
          </ac:spMkLst>
        </pc:spChg>
        <pc:spChg chg="add del mod">
          <ac:chgData name="Daniela von Pfuhlstein" userId="da41002ac7aa26be" providerId="LiveId" clId="{FC2F6C8E-6C99-4CF5-88D8-0B3D582CA9F0}" dt="2024-04-13T19:37:50.265" v="5398"/>
          <ac:spMkLst>
            <pc:docMk/>
            <pc:sldMk cId="1621058415" sldId="850"/>
            <ac:spMk id="9" creationId="{4D47B54E-C9D4-64C8-6092-49519D8DAA81}"/>
          </ac:spMkLst>
        </pc:spChg>
        <pc:picChg chg="del">
          <ac:chgData name="Daniela von Pfuhlstein" userId="da41002ac7aa26be" providerId="LiveId" clId="{FC2F6C8E-6C99-4CF5-88D8-0B3D582CA9F0}" dt="2024-04-13T19:37:39.184" v="5397" actId="478"/>
          <ac:picMkLst>
            <pc:docMk/>
            <pc:sldMk cId="1621058415" sldId="850"/>
            <ac:picMk id="7" creationId="{36357159-7028-414C-25AC-4CBF6DD12B0E}"/>
          </ac:picMkLst>
        </pc:picChg>
        <pc:picChg chg="add mod modCrop">
          <ac:chgData name="Daniela von Pfuhlstein" userId="da41002ac7aa26be" providerId="LiveId" clId="{FC2F6C8E-6C99-4CF5-88D8-0B3D582CA9F0}" dt="2024-04-13T19:38:54.850" v="5411" actId="14100"/>
          <ac:picMkLst>
            <pc:docMk/>
            <pc:sldMk cId="1621058415" sldId="850"/>
            <ac:picMk id="11" creationId="{0E94DFB3-ED33-F1B5-383E-629897F676EE}"/>
          </ac:picMkLst>
        </pc:picChg>
      </pc:sldChg>
      <pc:sldChg chg="addSp delSp modSp new mod modClrScheme chgLayout modNotesTx">
        <pc:chgData name="Daniela von Pfuhlstein" userId="da41002ac7aa26be" providerId="LiveId" clId="{FC2F6C8E-6C99-4CF5-88D8-0B3D582CA9F0}" dt="2024-04-13T20:39:05.150" v="5869" actId="2711"/>
        <pc:sldMkLst>
          <pc:docMk/>
          <pc:sldMk cId="3635301508" sldId="851"/>
        </pc:sldMkLst>
        <pc:spChg chg="del mod ord">
          <ac:chgData name="Daniela von Pfuhlstein" userId="da41002ac7aa26be" providerId="LiveId" clId="{FC2F6C8E-6C99-4CF5-88D8-0B3D582CA9F0}" dt="2024-04-13T19:49:12.195" v="5507" actId="700"/>
          <ac:spMkLst>
            <pc:docMk/>
            <pc:sldMk cId="3635301508" sldId="851"/>
            <ac:spMk id="2" creationId="{A76B2974-9A97-2934-C0F5-A0A86D61B520}"/>
          </ac:spMkLst>
        </pc:spChg>
        <pc:spChg chg="del mod ord">
          <ac:chgData name="Daniela von Pfuhlstein" userId="da41002ac7aa26be" providerId="LiveId" clId="{FC2F6C8E-6C99-4CF5-88D8-0B3D582CA9F0}" dt="2024-04-13T19:49:12.195" v="5507" actId="700"/>
          <ac:spMkLst>
            <pc:docMk/>
            <pc:sldMk cId="3635301508" sldId="851"/>
            <ac:spMk id="3" creationId="{96C266FF-17AB-434C-86DA-0E0AB2DE85BF}"/>
          </ac:spMkLst>
        </pc:spChg>
        <pc:spChg chg="mod ord">
          <ac:chgData name="Daniela von Pfuhlstein" userId="da41002ac7aa26be" providerId="LiveId" clId="{FC2F6C8E-6C99-4CF5-88D8-0B3D582CA9F0}" dt="2024-04-13T20:39:05.150" v="5869" actId="2711"/>
          <ac:spMkLst>
            <pc:docMk/>
            <pc:sldMk cId="3635301508" sldId="851"/>
            <ac:spMk id="4" creationId="{9848480D-E384-3C2A-323C-37B7EFF2BBBD}"/>
          </ac:spMkLst>
        </pc:spChg>
        <pc:spChg chg="mod ord">
          <ac:chgData name="Daniela von Pfuhlstein" userId="da41002ac7aa26be" providerId="LiveId" clId="{FC2F6C8E-6C99-4CF5-88D8-0B3D582CA9F0}" dt="2024-04-13T19:49:12.195" v="5507" actId="700"/>
          <ac:spMkLst>
            <pc:docMk/>
            <pc:sldMk cId="3635301508" sldId="851"/>
            <ac:spMk id="5" creationId="{437EE611-60B3-9B50-A729-F049A5B0A07E}"/>
          </ac:spMkLst>
        </pc:spChg>
        <pc:spChg chg="add mod ord">
          <ac:chgData name="Daniela von Pfuhlstein" userId="da41002ac7aa26be" providerId="LiveId" clId="{FC2F6C8E-6C99-4CF5-88D8-0B3D582CA9F0}" dt="2024-04-13T19:49:48.761" v="5512"/>
          <ac:spMkLst>
            <pc:docMk/>
            <pc:sldMk cId="3635301508" sldId="851"/>
            <ac:spMk id="6" creationId="{46B3789A-063A-D5EE-FAB5-E4C1A9F6CE86}"/>
          </ac:spMkLst>
        </pc:spChg>
        <pc:spChg chg="add mod ord">
          <ac:chgData name="Daniela von Pfuhlstein" userId="da41002ac7aa26be" providerId="LiveId" clId="{FC2F6C8E-6C99-4CF5-88D8-0B3D582CA9F0}" dt="2024-04-13T19:49:12.195" v="5507" actId="700"/>
          <ac:spMkLst>
            <pc:docMk/>
            <pc:sldMk cId="3635301508" sldId="851"/>
            <ac:spMk id="7" creationId="{F1489892-78BF-9AB9-1AC0-DDB0F82E65ED}"/>
          </ac:spMkLst>
        </pc:spChg>
        <pc:spChg chg="add mod ord">
          <ac:chgData name="Daniela von Pfuhlstein" userId="da41002ac7aa26be" providerId="LiveId" clId="{FC2F6C8E-6C99-4CF5-88D8-0B3D582CA9F0}" dt="2024-04-13T19:49:30.184" v="5511" actId="20577"/>
          <ac:spMkLst>
            <pc:docMk/>
            <pc:sldMk cId="3635301508" sldId="851"/>
            <ac:spMk id="8" creationId="{29F467ED-DC5D-053E-3FDD-57C96A742334}"/>
          </ac:spMkLst>
        </pc:spChg>
        <pc:picChg chg="add mod">
          <ac:chgData name="Daniela von Pfuhlstein" userId="da41002ac7aa26be" providerId="LiveId" clId="{FC2F6C8E-6C99-4CF5-88D8-0B3D582CA9F0}" dt="2024-04-13T19:49:21.104" v="5509" actId="1076"/>
          <ac:picMkLst>
            <pc:docMk/>
            <pc:sldMk cId="3635301508" sldId="851"/>
            <ac:picMk id="9" creationId="{3A9CAE85-B90D-7E14-B3AB-0189867212E2}"/>
          </ac:picMkLst>
        </pc:picChg>
      </pc:sldChg>
      <pc:sldChg chg="addSp modSp add mod modNotesTx">
        <pc:chgData name="Daniela von Pfuhlstein" userId="da41002ac7aa26be" providerId="LiveId" clId="{FC2F6C8E-6C99-4CF5-88D8-0B3D582CA9F0}" dt="2024-04-13T20:38:35.157" v="5866" actId="2711"/>
        <pc:sldMkLst>
          <pc:docMk/>
          <pc:sldMk cId="834132719" sldId="852"/>
        </pc:sldMkLst>
        <pc:spChg chg="mod">
          <ac:chgData name="Daniela von Pfuhlstein" userId="da41002ac7aa26be" providerId="LiveId" clId="{FC2F6C8E-6C99-4CF5-88D8-0B3D582CA9F0}" dt="2024-04-13T20:36:50.456" v="5855"/>
          <ac:spMkLst>
            <pc:docMk/>
            <pc:sldMk cId="834132719" sldId="852"/>
            <ac:spMk id="2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37:00.394" v="5856" actId="6549"/>
          <ac:spMkLst>
            <pc:docMk/>
            <pc:sldMk cId="834132719" sldId="852"/>
            <ac:spMk id="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3T20:38:35.157" v="5866" actId="2711"/>
          <ac:spMkLst>
            <pc:docMk/>
            <pc:sldMk cId="834132719" sldId="852"/>
            <ac:spMk id="4" creationId="{46D2CC5C-4FDE-767C-1592-454D671E998D}"/>
          </ac:spMkLst>
        </pc:spChg>
        <pc:picChg chg="add mod">
          <ac:chgData name="Daniela von Pfuhlstein" userId="da41002ac7aa26be" providerId="LiveId" clId="{FC2F6C8E-6C99-4CF5-88D8-0B3D582CA9F0}" dt="2024-04-13T20:37:02.760" v="5857"/>
          <ac:picMkLst>
            <pc:docMk/>
            <pc:sldMk cId="834132719" sldId="852"/>
            <ac:picMk id="7" creationId="{6E8B197D-0F8D-4B66-DCEA-03A3AD51DF4B}"/>
          </ac:picMkLst>
        </pc:picChg>
      </pc:sldChg>
      <pc:sldChg chg="addSp delSp modSp new del mod modClrScheme chgLayout">
        <pc:chgData name="Daniela von Pfuhlstein" userId="da41002ac7aa26be" providerId="LiveId" clId="{FC2F6C8E-6C99-4CF5-88D8-0B3D582CA9F0}" dt="2024-04-13T20:36:31.982" v="5853" actId="2696"/>
        <pc:sldMkLst>
          <pc:docMk/>
          <pc:sldMk cId="2234965106" sldId="852"/>
        </pc:sldMkLst>
        <pc:spChg chg="del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2" creationId="{6EC822B2-74B1-7BF1-9C60-77AA5D0FAD04}"/>
          </ac:spMkLst>
        </pc:spChg>
        <pc:spChg chg="del mod ord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3" creationId="{5B1E080F-C104-C986-8690-2A298F284554}"/>
          </ac:spMkLst>
        </pc:spChg>
        <pc:spChg chg="del mod ord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4" creationId="{6F67CE59-56AD-2BBE-AC68-E93BCBA1DE66}"/>
          </ac:spMkLst>
        </pc:spChg>
        <pc:spChg chg="add mod ord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5" creationId="{D96F1BB3-9770-C6F9-EDEB-179AE1D766FA}"/>
          </ac:spMkLst>
        </pc:spChg>
        <pc:spChg chg="add mod ord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6" creationId="{891E7359-7935-857F-F06E-639471E7E568}"/>
          </ac:spMkLst>
        </pc:spChg>
        <pc:spChg chg="add mod ord">
          <ac:chgData name="Daniela von Pfuhlstein" userId="da41002ac7aa26be" providerId="LiveId" clId="{FC2F6C8E-6C99-4CF5-88D8-0B3D582CA9F0}" dt="2024-04-13T20:35:51.399" v="5848" actId="700"/>
          <ac:spMkLst>
            <pc:docMk/>
            <pc:sldMk cId="2234965106" sldId="852"/>
            <ac:spMk id="7" creationId="{D0DBCFDB-40F6-E153-01FB-5275E3D816E0}"/>
          </ac:spMkLst>
        </pc:spChg>
        <pc:spChg chg="add mod">
          <ac:chgData name="Daniela von Pfuhlstein" userId="da41002ac7aa26be" providerId="LiveId" clId="{FC2F6C8E-6C99-4CF5-88D8-0B3D582CA9F0}" dt="2024-04-13T20:36:00.397" v="5849"/>
          <ac:spMkLst>
            <pc:docMk/>
            <pc:sldMk cId="2234965106" sldId="852"/>
            <ac:spMk id="8" creationId="{C49E8DD1-1C08-EB98-3A53-33282AA14D56}"/>
          </ac:spMkLst>
        </pc:spChg>
      </pc:sldChg>
      <pc:sldChg chg="addSp delSp modSp add mod">
        <pc:chgData name="Daniela von Pfuhlstein" userId="da41002ac7aa26be" providerId="LiveId" clId="{FC2F6C8E-6C99-4CF5-88D8-0B3D582CA9F0}" dt="2024-04-15T06:54:05.315" v="7116" actId="1076"/>
        <pc:sldMkLst>
          <pc:docMk/>
          <pc:sldMk cId="2205893210" sldId="853"/>
        </pc:sldMkLst>
        <pc:spChg chg="add del mod">
          <ac:chgData name="Daniela von Pfuhlstein" userId="da41002ac7aa26be" providerId="LiveId" clId="{FC2F6C8E-6C99-4CF5-88D8-0B3D582CA9F0}" dt="2024-04-15T06:45:06.208" v="7054" actId="478"/>
          <ac:spMkLst>
            <pc:docMk/>
            <pc:sldMk cId="2205893210" sldId="853"/>
            <ac:spMk id="8" creationId="{94E258BF-3EF3-C8A6-0DBF-65BA9B0A70AB}"/>
          </ac:spMkLst>
        </pc:spChg>
        <pc:spChg chg="add mod">
          <ac:chgData name="Daniela von Pfuhlstein" userId="da41002ac7aa26be" providerId="LiveId" clId="{FC2F6C8E-6C99-4CF5-88D8-0B3D582CA9F0}" dt="2024-04-15T06:46:16.356" v="7090" actId="1076"/>
          <ac:spMkLst>
            <pc:docMk/>
            <pc:sldMk cId="2205893210" sldId="853"/>
            <ac:spMk id="12" creationId="{6000239A-1022-AABB-781C-9F578FBCFDB9}"/>
          </ac:spMkLst>
        </pc:spChg>
        <pc:spChg chg="mod">
          <ac:chgData name="Daniela von Pfuhlstein" userId="da41002ac7aa26be" providerId="LiveId" clId="{FC2F6C8E-6C99-4CF5-88D8-0B3D582CA9F0}" dt="2024-04-15T06:41:42.627" v="6881" actId="1037"/>
          <ac:spMkLst>
            <pc:docMk/>
            <pc:sldMk cId="2205893210" sldId="853"/>
            <ac:spMk id="4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1:49.559" v="6895" actId="1037"/>
          <ac:spMkLst>
            <pc:docMk/>
            <pc:sldMk cId="2205893210" sldId="853"/>
            <ac:spMk id="4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1:55.247" v="6907" actId="1037"/>
          <ac:spMkLst>
            <pc:docMk/>
            <pc:sldMk cId="2205893210" sldId="853"/>
            <ac:spMk id="5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2:19.653" v="6934" actId="1037"/>
          <ac:spMkLst>
            <pc:docMk/>
            <pc:sldMk cId="2205893210" sldId="853"/>
            <ac:spMk id="5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2:33.174" v="6961" actId="1038"/>
          <ac:spMkLst>
            <pc:docMk/>
            <pc:sldMk cId="2205893210" sldId="853"/>
            <ac:spMk id="6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2:53.336" v="7010" actId="1037"/>
          <ac:spMkLst>
            <pc:docMk/>
            <pc:sldMk cId="2205893210" sldId="853"/>
            <ac:spMk id="6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3:06.714" v="7044" actId="1037"/>
          <ac:spMkLst>
            <pc:docMk/>
            <pc:sldMk cId="2205893210" sldId="853"/>
            <ac:spMk id="6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05.372" v="7107" actId="1076"/>
          <ac:spMkLst>
            <pc:docMk/>
            <pc:sldMk cId="2205893210" sldId="853"/>
            <ac:spMk id="7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6:46.894" v="7093" actId="1076"/>
          <ac:spMkLst>
            <pc:docMk/>
            <pc:sldMk cId="2205893210" sldId="853"/>
            <ac:spMk id="7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0:55.192" v="7106" actId="1076"/>
          <ac:spMkLst>
            <pc:docMk/>
            <pc:sldMk cId="2205893210" sldId="853"/>
            <ac:spMk id="8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34.623" v="7095" actId="1076"/>
          <ac:spMkLst>
            <pc:docMk/>
            <pc:sldMk cId="2205893210" sldId="853"/>
            <ac:spMk id="8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0:38.125" v="7104" actId="1076"/>
          <ac:spMkLst>
            <pc:docMk/>
            <pc:sldMk cId="2205893210" sldId="853"/>
            <ac:spMk id="8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8:11.270" v="7098" actId="1076"/>
          <ac:spMkLst>
            <pc:docMk/>
            <pc:sldMk cId="2205893210" sldId="853"/>
            <ac:spMk id="9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9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0:32.581" v="7103" actId="1076"/>
          <ac:spMkLst>
            <pc:docMk/>
            <pc:sldMk cId="2205893210" sldId="853"/>
            <ac:spMk id="10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53.196" v="7111" actId="1076"/>
          <ac:spMkLst>
            <pc:docMk/>
            <pc:sldMk cId="2205893210" sldId="853"/>
            <ac:spMk id="10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10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12.642" v="7113" actId="1076"/>
          <ac:spMkLst>
            <pc:docMk/>
            <pc:sldMk cId="2205893210" sldId="853"/>
            <ac:spMk id="11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51.202" v="7115" actId="1076"/>
          <ac:spMkLst>
            <pc:docMk/>
            <pc:sldMk cId="2205893210" sldId="853"/>
            <ac:spMk id="11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6:46.894" v="7093" actId="1076"/>
          <ac:spMkLst>
            <pc:docMk/>
            <pc:sldMk cId="2205893210" sldId="853"/>
            <ac:spMk id="12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2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53.196" v="7111" actId="1076"/>
          <ac:spMkLst>
            <pc:docMk/>
            <pc:sldMk cId="2205893210" sldId="853"/>
            <ac:spMk id="12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12.642" v="7113" actId="1076"/>
          <ac:spMkLst>
            <pc:docMk/>
            <pc:sldMk cId="2205893210" sldId="853"/>
            <ac:spMk id="13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13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4:05.315" v="7116" actId="1076"/>
          <ac:spMkLst>
            <pc:docMk/>
            <pc:sldMk cId="2205893210" sldId="853"/>
            <ac:spMk id="14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05.890" v="7094" actId="1076"/>
          <ac:spMkLst>
            <pc:docMk/>
            <pc:sldMk cId="2205893210" sldId="853"/>
            <ac:spMk id="15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54.326" v="7096" actId="1076"/>
          <ac:spMkLst>
            <pc:docMk/>
            <pc:sldMk cId="2205893210" sldId="853"/>
            <ac:spMk id="16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6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53.196" v="7111" actId="1076"/>
          <ac:spMkLst>
            <pc:docMk/>
            <pc:sldMk cId="2205893210" sldId="853"/>
            <ac:spMk id="16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51.202" v="7115" actId="1076"/>
          <ac:spMkLst>
            <pc:docMk/>
            <pc:sldMk cId="2205893210" sldId="853"/>
            <ac:spMk id="17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34.623" v="7095" actId="1076"/>
          <ac:spMkLst>
            <pc:docMk/>
            <pc:sldMk cId="2205893210" sldId="853"/>
            <ac:spMk id="17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8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18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8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9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19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20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20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20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12.642" v="7113" actId="1076"/>
          <ac:spMkLst>
            <pc:docMk/>
            <pc:sldMk cId="2205893210" sldId="853"/>
            <ac:spMk id="21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53.196" v="7111" actId="1076"/>
          <ac:spMkLst>
            <pc:docMk/>
            <pc:sldMk cId="2205893210" sldId="853"/>
            <ac:spMk id="21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22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22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2:39.681" v="7112" actId="1076"/>
          <ac:spMkLst>
            <pc:docMk/>
            <pc:sldMk cId="2205893210" sldId="853"/>
            <ac:spMk id="229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3:12.642" v="7113" actId="1076"/>
          <ac:spMkLst>
            <pc:docMk/>
            <pc:sldMk cId="2205893210" sldId="853"/>
            <ac:spMk id="233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4:05.315" v="7116" actId="1076"/>
          <ac:spMkLst>
            <pc:docMk/>
            <pc:sldMk cId="2205893210" sldId="853"/>
            <ac:spMk id="237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53.196" v="7111" actId="1076"/>
          <ac:spMkLst>
            <pc:docMk/>
            <pc:sldMk cId="2205893210" sldId="853"/>
            <ac:spMk id="241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54.326" v="7096" actId="1076"/>
          <ac:spMkLst>
            <pc:docMk/>
            <pc:sldMk cId="2205893210" sldId="853"/>
            <ac:spMk id="245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0:32.581" v="7103" actId="1076"/>
          <ac:spMkLst>
            <pc:docMk/>
            <pc:sldMk cId="2205893210" sldId="853"/>
            <ac:spMk id="246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9:43.169" v="7101" actId="1076"/>
          <ac:spMkLst>
            <pc:docMk/>
            <pc:sldMk cId="2205893210" sldId="853"/>
            <ac:spMk id="250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51:10.638" v="7108" actId="1076"/>
          <ac:spMkLst>
            <pc:docMk/>
            <pc:sldMk cId="2205893210" sldId="853"/>
            <ac:spMk id="254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34.623" v="7095" actId="1076"/>
          <ac:spMkLst>
            <pc:docMk/>
            <pc:sldMk cId="2205893210" sldId="853"/>
            <ac:spMk id="258" creationId="{00000000-0000-0000-0000-000000000000}"/>
          </ac:spMkLst>
        </pc:spChg>
        <pc:spChg chg="mod">
          <ac:chgData name="Daniela von Pfuhlstein" userId="da41002ac7aa26be" providerId="LiveId" clId="{FC2F6C8E-6C99-4CF5-88D8-0B3D582CA9F0}" dt="2024-04-15T06:47:05.890" v="7094" actId="1076"/>
          <ac:spMkLst>
            <pc:docMk/>
            <pc:sldMk cId="2205893210" sldId="853"/>
            <ac:spMk id="262" creationId="{00000000-0000-0000-0000-000000000000}"/>
          </ac:spMkLst>
        </pc:spChg>
        <pc:grpChg chg="mod">
          <ac:chgData name="Daniela von Pfuhlstein" userId="da41002ac7aa26be" providerId="LiveId" clId="{FC2F6C8E-6C99-4CF5-88D8-0B3D582CA9F0}" dt="2024-04-15T06:41:42.627" v="6881" actId="1037"/>
          <ac:grpSpMkLst>
            <pc:docMk/>
            <pc:sldMk cId="2205893210" sldId="853"/>
            <ac:grpSpMk id="4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1:49.559" v="6895" actId="1037"/>
          <ac:grpSpMkLst>
            <pc:docMk/>
            <pc:sldMk cId="2205893210" sldId="853"/>
            <ac:grpSpMk id="5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1:55.247" v="6907" actId="1037"/>
          <ac:grpSpMkLst>
            <pc:docMk/>
            <pc:sldMk cId="2205893210" sldId="853"/>
            <ac:grpSpMk id="5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2:19.653" v="6934" actId="1037"/>
          <ac:grpSpMkLst>
            <pc:docMk/>
            <pc:sldMk cId="2205893210" sldId="853"/>
            <ac:grpSpMk id="5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2:33.174" v="6961" actId="1038"/>
          <ac:grpSpMkLst>
            <pc:docMk/>
            <pc:sldMk cId="2205893210" sldId="853"/>
            <ac:grpSpMk id="6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2:53.336" v="7010" actId="1037"/>
          <ac:grpSpMkLst>
            <pc:docMk/>
            <pc:sldMk cId="2205893210" sldId="853"/>
            <ac:grpSpMk id="6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3:06.714" v="7044" actId="1037"/>
          <ac:grpSpMkLst>
            <pc:docMk/>
            <pc:sldMk cId="2205893210" sldId="853"/>
            <ac:grpSpMk id="7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05.372" v="7107" actId="1076"/>
          <ac:grpSpMkLst>
            <pc:docMk/>
            <pc:sldMk cId="2205893210" sldId="853"/>
            <ac:grpSpMk id="7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6:46.894" v="7093" actId="1076"/>
          <ac:grpSpMkLst>
            <pc:docMk/>
            <pc:sldMk cId="2205893210" sldId="853"/>
            <ac:grpSpMk id="7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0:55.192" v="7106" actId="1076"/>
          <ac:grpSpMkLst>
            <pc:docMk/>
            <pc:sldMk cId="2205893210" sldId="853"/>
            <ac:grpSpMk id="8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34.623" v="7095" actId="1076"/>
          <ac:grpSpMkLst>
            <pc:docMk/>
            <pc:sldMk cId="2205893210" sldId="853"/>
            <ac:grpSpMk id="8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0:38.125" v="7104" actId="1076"/>
          <ac:grpSpMkLst>
            <pc:docMk/>
            <pc:sldMk cId="2205893210" sldId="853"/>
            <ac:grpSpMk id="9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8:11.270" v="7098" actId="1076"/>
          <ac:grpSpMkLst>
            <pc:docMk/>
            <pc:sldMk cId="2205893210" sldId="853"/>
            <ac:grpSpMk id="9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9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0:32.581" v="7103" actId="1076"/>
          <ac:grpSpMkLst>
            <pc:docMk/>
            <pc:sldMk cId="2205893210" sldId="853"/>
            <ac:grpSpMk id="10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53.196" v="7111" actId="1076"/>
          <ac:grpSpMkLst>
            <pc:docMk/>
            <pc:sldMk cId="2205893210" sldId="853"/>
            <ac:grpSpMk id="10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11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12.642" v="7113" actId="1076"/>
          <ac:grpSpMkLst>
            <pc:docMk/>
            <pc:sldMk cId="2205893210" sldId="853"/>
            <ac:grpSpMk id="11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51.202" v="7115" actId="1076"/>
          <ac:grpSpMkLst>
            <pc:docMk/>
            <pc:sldMk cId="2205893210" sldId="853"/>
            <ac:grpSpMk id="11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6:46.894" v="7093" actId="1076"/>
          <ac:grpSpMkLst>
            <pc:docMk/>
            <pc:sldMk cId="2205893210" sldId="853"/>
            <ac:grpSpMk id="12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52.970" v="7102" actId="1076"/>
          <ac:grpSpMkLst>
            <pc:docMk/>
            <pc:sldMk cId="2205893210" sldId="853"/>
            <ac:grpSpMk id="12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53.196" v="7111" actId="1076"/>
          <ac:grpSpMkLst>
            <pc:docMk/>
            <pc:sldMk cId="2205893210" sldId="853"/>
            <ac:grpSpMk id="13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12.642" v="7113" actId="1076"/>
          <ac:grpSpMkLst>
            <pc:docMk/>
            <pc:sldMk cId="2205893210" sldId="853"/>
            <ac:grpSpMk id="13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13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4:05.315" v="7116" actId="1076"/>
          <ac:grpSpMkLst>
            <pc:docMk/>
            <pc:sldMk cId="2205893210" sldId="853"/>
            <ac:grpSpMk id="14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6:46.894" v="7093" actId="1076"/>
          <ac:grpSpMkLst>
            <pc:docMk/>
            <pc:sldMk cId="2205893210" sldId="853"/>
            <ac:grpSpMk id="15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05.890" v="7094" actId="1076"/>
          <ac:grpSpMkLst>
            <pc:docMk/>
            <pc:sldMk cId="2205893210" sldId="853"/>
            <ac:grpSpMk id="15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54.326" v="7096" actId="1076"/>
          <ac:grpSpMkLst>
            <pc:docMk/>
            <pc:sldMk cId="2205893210" sldId="853"/>
            <ac:grpSpMk id="16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16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53.196" v="7111" actId="1076"/>
          <ac:grpSpMkLst>
            <pc:docMk/>
            <pc:sldMk cId="2205893210" sldId="853"/>
            <ac:grpSpMk id="17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51.202" v="7115" actId="1076"/>
          <ac:grpSpMkLst>
            <pc:docMk/>
            <pc:sldMk cId="2205893210" sldId="853"/>
            <ac:grpSpMk id="17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34.623" v="7095" actId="1076"/>
          <ac:grpSpMkLst>
            <pc:docMk/>
            <pc:sldMk cId="2205893210" sldId="853"/>
            <ac:grpSpMk id="17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18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18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19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19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19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20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20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21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12.642" v="7113" actId="1076"/>
          <ac:grpSpMkLst>
            <pc:docMk/>
            <pc:sldMk cId="2205893210" sldId="853"/>
            <ac:grpSpMk id="21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53.196" v="7111" actId="1076"/>
          <ac:grpSpMkLst>
            <pc:docMk/>
            <pc:sldMk cId="2205893210" sldId="853"/>
            <ac:grpSpMk id="21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22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226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2:39.681" v="7112" actId="1076"/>
          <ac:grpSpMkLst>
            <pc:docMk/>
            <pc:sldMk cId="2205893210" sldId="853"/>
            <ac:grpSpMk id="230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3:12.642" v="7113" actId="1076"/>
          <ac:grpSpMkLst>
            <pc:docMk/>
            <pc:sldMk cId="2205893210" sldId="853"/>
            <ac:grpSpMk id="234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4:05.315" v="7116" actId="1076"/>
          <ac:grpSpMkLst>
            <pc:docMk/>
            <pc:sldMk cId="2205893210" sldId="853"/>
            <ac:grpSpMk id="238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53.196" v="7111" actId="1076"/>
          <ac:grpSpMkLst>
            <pc:docMk/>
            <pc:sldMk cId="2205893210" sldId="853"/>
            <ac:grpSpMk id="242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0:32.581" v="7103" actId="1076"/>
          <ac:grpSpMkLst>
            <pc:docMk/>
            <pc:sldMk cId="2205893210" sldId="853"/>
            <ac:grpSpMk id="247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9:43.169" v="7101" actId="1076"/>
          <ac:grpSpMkLst>
            <pc:docMk/>
            <pc:sldMk cId="2205893210" sldId="853"/>
            <ac:grpSpMk id="251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51:10.638" v="7108" actId="1076"/>
          <ac:grpSpMkLst>
            <pc:docMk/>
            <pc:sldMk cId="2205893210" sldId="853"/>
            <ac:grpSpMk id="255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34.623" v="7095" actId="1076"/>
          <ac:grpSpMkLst>
            <pc:docMk/>
            <pc:sldMk cId="2205893210" sldId="853"/>
            <ac:grpSpMk id="259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05.890" v="7094" actId="1076"/>
          <ac:grpSpMkLst>
            <pc:docMk/>
            <pc:sldMk cId="2205893210" sldId="853"/>
            <ac:grpSpMk id="263" creationId="{00000000-0000-0000-0000-000000000000}"/>
          </ac:grpSpMkLst>
        </pc:grpChg>
        <pc:grpChg chg="mod">
          <ac:chgData name="Daniela von Pfuhlstein" userId="da41002ac7aa26be" providerId="LiveId" clId="{FC2F6C8E-6C99-4CF5-88D8-0B3D582CA9F0}" dt="2024-04-15T06:47:54.326" v="7096" actId="1076"/>
          <ac:grpSpMkLst>
            <pc:docMk/>
            <pc:sldMk cId="2205893210" sldId="853"/>
            <ac:grpSpMk id="266" creationId="{00000000-0000-0000-0000-000000000000}"/>
          </ac:grpSpMkLst>
        </pc:grpChg>
        <pc:graphicFrameChg chg="mod">
          <ac:chgData name="Daniela von Pfuhlstein" userId="da41002ac7aa26be" providerId="LiveId" clId="{FC2F6C8E-6C99-4CF5-88D8-0B3D582CA9F0}" dt="2024-04-15T06:45:31.274" v="7063" actId="108"/>
          <ac:graphicFrameMkLst>
            <pc:docMk/>
            <pc:sldMk cId="2205893210" sldId="853"/>
            <ac:graphicFrameMk id="9" creationId="{00000000-0000-0000-0000-000000000000}"/>
          </ac:graphicFrameMkLst>
        </pc:graphicFrameChg>
        <pc:picChg chg="add mod">
          <ac:chgData name="Daniela von Pfuhlstein" userId="da41002ac7aa26be" providerId="LiveId" clId="{FC2F6C8E-6C99-4CF5-88D8-0B3D582CA9F0}" dt="2024-04-15T06:44:58.658" v="7053" actId="14100"/>
          <ac:picMkLst>
            <pc:docMk/>
            <pc:sldMk cId="2205893210" sldId="853"/>
            <ac:picMk id="11" creationId="{5DAE361F-5C83-B041-834F-515B772DA6E0}"/>
          </ac:picMkLst>
        </pc:picChg>
      </pc:sldChg>
      <pc:sldChg chg="addSp delSp modSp add mod modClrScheme chgLayout">
        <pc:chgData name="Daniela von Pfuhlstein" userId="da41002ac7aa26be" providerId="LiveId" clId="{FC2F6C8E-6C99-4CF5-88D8-0B3D582CA9F0}" dt="2024-04-15T20:27:46.473" v="7341" actId="20577"/>
        <pc:sldMkLst>
          <pc:docMk/>
          <pc:sldMk cId="2629884215" sldId="854"/>
        </pc:sldMkLst>
        <pc:spChg chg="del mod ord">
          <ac:chgData name="Daniela von Pfuhlstein" userId="da41002ac7aa26be" providerId="LiveId" clId="{FC2F6C8E-6C99-4CF5-88D8-0B3D582CA9F0}" dt="2024-04-15T06:59:12.519" v="7125" actId="478"/>
          <ac:spMkLst>
            <pc:docMk/>
            <pc:sldMk cId="2629884215" sldId="854"/>
            <ac:spMk id="2" creationId="{00000000-0000-0000-0000-000000000000}"/>
          </ac:spMkLst>
        </pc:spChg>
        <pc:spChg chg="mod ord">
          <ac:chgData name="Daniela von Pfuhlstein" userId="da41002ac7aa26be" providerId="LiveId" clId="{FC2F6C8E-6C99-4CF5-88D8-0B3D582CA9F0}" dt="2024-04-15T20:27:46.473" v="7341" actId="20577"/>
          <ac:spMkLst>
            <pc:docMk/>
            <pc:sldMk cId="2629884215" sldId="854"/>
            <ac:spMk id="3" creationId="{00000000-0000-0000-0000-000000000000}"/>
          </ac:spMkLst>
        </pc:spChg>
        <pc:spChg chg="del mod ord">
          <ac:chgData name="Daniela von Pfuhlstein" userId="da41002ac7aa26be" providerId="LiveId" clId="{FC2F6C8E-6C99-4CF5-88D8-0B3D582CA9F0}" dt="2024-04-15T07:02:00.460" v="7146" actId="478"/>
          <ac:spMkLst>
            <pc:docMk/>
            <pc:sldMk cId="2629884215" sldId="854"/>
            <ac:spMk id="4" creationId="{46D2CC5C-4FDE-767C-1592-454D671E998D}"/>
          </ac:spMkLst>
        </pc:spChg>
        <pc:spChg chg="mod ord">
          <ac:chgData name="Daniela von Pfuhlstein" userId="da41002ac7aa26be" providerId="LiveId" clId="{FC2F6C8E-6C99-4CF5-88D8-0B3D582CA9F0}" dt="2024-04-15T06:59:03.029" v="7123" actId="700"/>
          <ac:spMkLst>
            <pc:docMk/>
            <pc:sldMk cId="2629884215" sldId="854"/>
            <ac:spMk id="5" creationId="{00000000-0000-0000-0000-000000000000}"/>
          </ac:spMkLst>
        </pc:spChg>
        <pc:spChg chg="del mod ord">
          <ac:chgData name="Daniela von Pfuhlstein" userId="da41002ac7aa26be" providerId="LiveId" clId="{FC2F6C8E-6C99-4CF5-88D8-0B3D582CA9F0}" dt="2024-04-15T06:59:03.029" v="7123" actId="700"/>
          <ac:spMkLst>
            <pc:docMk/>
            <pc:sldMk cId="2629884215" sldId="854"/>
            <ac:spMk id="6" creationId="{00000000-0000-0000-0000-000000000000}"/>
          </ac:spMkLst>
        </pc:spChg>
        <pc:spChg chg="add mod ord">
          <ac:chgData name="Daniela von Pfuhlstein" userId="da41002ac7aa26be" providerId="LiveId" clId="{FC2F6C8E-6C99-4CF5-88D8-0B3D582CA9F0}" dt="2024-04-15T06:59:09.503" v="7124"/>
          <ac:spMkLst>
            <pc:docMk/>
            <pc:sldMk cId="2629884215" sldId="854"/>
            <ac:spMk id="7" creationId="{1CE9226E-DB2B-F342-4B9C-DAAAC28A7040}"/>
          </ac:spMkLst>
        </pc:spChg>
      </pc:sldChg>
      <pc:sldChg chg="delSp modSp add del mod">
        <pc:chgData name="Daniela von Pfuhlstein" userId="da41002ac7aa26be" providerId="LiveId" clId="{FC2F6C8E-6C99-4CF5-88D8-0B3D582CA9F0}" dt="2024-04-15T07:02:24.344" v="7148" actId="2696"/>
        <pc:sldMkLst>
          <pc:docMk/>
          <pc:sldMk cId="4264002030" sldId="855"/>
        </pc:sldMkLst>
        <pc:spChg chg="mod">
          <ac:chgData name="Daniela von Pfuhlstein" userId="da41002ac7aa26be" providerId="LiveId" clId="{FC2F6C8E-6C99-4CF5-88D8-0B3D582CA9F0}" dt="2024-04-15T07:01:50.191" v="7145" actId="255"/>
          <ac:spMkLst>
            <pc:docMk/>
            <pc:sldMk cId="4264002030" sldId="855"/>
            <ac:spMk id="3" creationId="{00000000-0000-0000-0000-000000000000}"/>
          </ac:spMkLst>
        </pc:spChg>
        <pc:spChg chg="del">
          <ac:chgData name="Daniela von Pfuhlstein" userId="da41002ac7aa26be" providerId="LiveId" clId="{FC2F6C8E-6C99-4CF5-88D8-0B3D582CA9F0}" dt="2024-04-15T07:02:04.045" v="7147" actId="478"/>
          <ac:spMkLst>
            <pc:docMk/>
            <pc:sldMk cId="4264002030" sldId="855"/>
            <ac:spMk id="4" creationId="{46D2CC5C-4FDE-767C-1592-454D671E998D}"/>
          </ac:spMkLst>
        </pc:spChg>
      </pc:sldChg>
      <pc:sldMasterChg chg="modSp mod modSldLayout">
        <pc:chgData name="Daniela von Pfuhlstein" userId="da41002ac7aa26be" providerId="LiveId" clId="{FC2F6C8E-6C99-4CF5-88D8-0B3D582CA9F0}" dt="2024-04-13T20:32:44.065" v="5822" actId="478"/>
        <pc:sldMasterMkLst>
          <pc:docMk/>
          <pc:sldMasterMk cId="304617269" sldId="2147483648"/>
        </pc:sldMasterMkLst>
        <pc:spChg chg="mod">
          <ac:chgData name="Daniela von Pfuhlstein" userId="da41002ac7aa26be" providerId="LiveId" clId="{FC2F6C8E-6C99-4CF5-88D8-0B3D582CA9F0}" dt="2024-04-13T20:31:39.520" v="5811" actId="20577"/>
          <ac:spMkLst>
            <pc:docMk/>
            <pc:sldMasterMk cId="304617269" sldId="2147483648"/>
            <ac:spMk id="5" creationId="{0BE67A73-936A-46ED-A5EB-03843D6CB3EE}"/>
          </ac:spMkLst>
        </pc:spChg>
        <pc:sldLayoutChg chg="modSp mod">
          <pc:chgData name="Daniela von Pfuhlstein" userId="da41002ac7aa26be" providerId="LiveId" clId="{FC2F6C8E-6C99-4CF5-88D8-0B3D582CA9F0}" dt="2024-04-13T20:32:09.391" v="5815"/>
          <pc:sldLayoutMkLst>
            <pc:docMk/>
            <pc:sldMasterMk cId="304617269" sldId="2147483648"/>
            <pc:sldLayoutMk cId="1121367907" sldId="2147483650"/>
          </pc:sldLayoutMkLst>
          <pc:spChg chg="mod">
            <ac:chgData name="Daniela von Pfuhlstein" userId="da41002ac7aa26be" providerId="LiveId" clId="{FC2F6C8E-6C99-4CF5-88D8-0B3D582CA9F0}" dt="2024-04-13T20:32:09.391" v="5815"/>
            <ac:spMkLst>
              <pc:docMk/>
              <pc:sldMasterMk cId="304617269" sldId="2147483648"/>
              <pc:sldLayoutMk cId="1121367907" sldId="2147483650"/>
              <ac:spMk id="5" creationId="{06F98F86-1D7F-43FF-8EE0-52DA47B44D24}"/>
            </ac:spMkLst>
          </pc:spChg>
        </pc:sldLayoutChg>
        <pc:sldLayoutChg chg="modSp mod">
          <pc:chgData name="Daniela von Pfuhlstein" userId="da41002ac7aa26be" providerId="LiveId" clId="{FC2F6C8E-6C99-4CF5-88D8-0B3D582CA9F0}" dt="2024-04-13T20:31:51.122" v="5812"/>
          <pc:sldLayoutMkLst>
            <pc:docMk/>
            <pc:sldMasterMk cId="304617269" sldId="2147483648"/>
            <pc:sldLayoutMk cId="2803477061" sldId="2147483654"/>
          </pc:sldLayoutMkLst>
          <pc:spChg chg="mod">
            <ac:chgData name="Daniela von Pfuhlstein" userId="da41002ac7aa26be" providerId="LiveId" clId="{FC2F6C8E-6C99-4CF5-88D8-0B3D582CA9F0}" dt="2024-04-13T20:31:51.122" v="5812"/>
            <ac:spMkLst>
              <pc:docMk/>
              <pc:sldMasterMk cId="304617269" sldId="2147483648"/>
              <pc:sldLayoutMk cId="2803477061" sldId="2147483654"/>
              <ac:spMk id="4" creationId="{50867DA8-6683-4DD4-AB29-4ABF7D037E86}"/>
            </ac:spMkLst>
          </pc:spChg>
        </pc:sldLayoutChg>
        <pc:sldLayoutChg chg="modSp mod">
          <pc:chgData name="Daniela von Pfuhlstein" userId="da41002ac7aa26be" providerId="LiveId" clId="{FC2F6C8E-6C99-4CF5-88D8-0B3D582CA9F0}" dt="2024-04-13T20:32:05.414" v="5814"/>
          <pc:sldLayoutMkLst>
            <pc:docMk/>
            <pc:sldMasterMk cId="304617269" sldId="2147483648"/>
            <pc:sldLayoutMk cId="1790144319" sldId="2147483657"/>
          </pc:sldLayoutMkLst>
          <pc:spChg chg="mod">
            <ac:chgData name="Daniela von Pfuhlstein" userId="da41002ac7aa26be" providerId="LiveId" clId="{FC2F6C8E-6C99-4CF5-88D8-0B3D582CA9F0}" dt="2024-04-13T20:32:05.414" v="5814"/>
            <ac:spMkLst>
              <pc:docMk/>
              <pc:sldMasterMk cId="304617269" sldId="2147483648"/>
              <pc:sldLayoutMk cId="1790144319" sldId="2147483657"/>
              <ac:spMk id="4" creationId="{50867DA8-6683-4DD4-AB29-4ABF7D037E86}"/>
            </ac:spMkLst>
          </pc:spChg>
        </pc:sldLayoutChg>
        <pc:sldLayoutChg chg="modSp mod">
          <pc:chgData name="Daniela von Pfuhlstein" userId="da41002ac7aa26be" providerId="LiveId" clId="{FC2F6C8E-6C99-4CF5-88D8-0B3D582CA9F0}" dt="2024-04-13T20:31:56.054" v="5813"/>
          <pc:sldLayoutMkLst>
            <pc:docMk/>
            <pc:sldMasterMk cId="304617269" sldId="2147483648"/>
            <pc:sldLayoutMk cId="2403386890" sldId="2147483658"/>
          </pc:sldLayoutMkLst>
          <pc:spChg chg="mod">
            <ac:chgData name="Daniela von Pfuhlstein" userId="da41002ac7aa26be" providerId="LiveId" clId="{FC2F6C8E-6C99-4CF5-88D8-0B3D582CA9F0}" dt="2024-04-13T20:31:56.054" v="5813"/>
            <ac:spMkLst>
              <pc:docMk/>
              <pc:sldMasterMk cId="304617269" sldId="2147483648"/>
              <pc:sldLayoutMk cId="2403386890" sldId="2147483658"/>
              <ac:spMk id="4" creationId="{50867DA8-6683-4DD4-AB29-4ABF7D037E86}"/>
            </ac:spMkLst>
          </pc:spChg>
        </pc:sldLayoutChg>
        <pc:sldLayoutChg chg="delSp modSp mod">
          <pc:chgData name="Daniela von Pfuhlstein" userId="da41002ac7aa26be" providerId="LiveId" clId="{FC2F6C8E-6C99-4CF5-88D8-0B3D582CA9F0}" dt="2024-04-13T20:32:32.137" v="5820" actId="478"/>
          <pc:sldLayoutMkLst>
            <pc:docMk/>
            <pc:sldMasterMk cId="304617269" sldId="2147483648"/>
            <pc:sldLayoutMk cId="4044473414" sldId="2147483659"/>
          </pc:sldLayoutMkLst>
          <pc:spChg chg="del">
            <ac:chgData name="Daniela von Pfuhlstein" userId="da41002ac7aa26be" providerId="LiveId" clId="{FC2F6C8E-6C99-4CF5-88D8-0B3D582CA9F0}" dt="2024-04-13T20:32:32.137" v="5820" actId="478"/>
            <ac:spMkLst>
              <pc:docMk/>
              <pc:sldMasterMk cId="304617269" sldId="2147483648"/>
              <pc:sldLayoutMk cId="4044473414" sldId="2147483659"/>
              <ac:spMk id="3" creationId="{B7D4BBF1-C81B-4780-9B7A-38C0F56421D3}"/>
            </ac:spMkLst>
          </pc:spChg>
          <pc:spChg chg="mod">
            <ac:chgData name="Daniela von Pfuhlstein" userId="da41002ac7aa26be" providerId="LiveId" clId="{FC2F6C8E-6C99-4CF5-88D8-0B3D582CA9F0}" dt="2024-04-13T20:32:29.795" v="5819"/>
            <ac:spMkLst>
              <pc:docMk/>
              <pc:sldMasterMk cId="304617269" sldId="2147483648"/>
              <pc:sldLayoutMk cId="4044473414" sldId="2147483659"/>
              <ac:spMk id="4" creationId="{50867DA8-6683-4DD4-AB29-4ABF7D037E86}"/>
            </ac:spMkLst>
          </pc:spChg>
        </pc:sldLayoutChg>
        <pc:sldLayoutChg chg="modSp mod">
          <pc:chgData name="Daniela von Pfuhlstein" userId="da41002ac7aa26be" providerId="LiveId" clId="{FC2F6C8E-6C99-4CF5-88D8-0B3D582CA9F0}" dt="2024-04-13T20:32:17.070" v="5817"/>
          <pc:sldLayoutMkLst>
            <pc:docMk/>
            <pc:sldMasterMk cId="304617269" sldId="2147483648"/>
            <pc:sldLayoutMk cId="1969340891" sldId="2147483660"/>
          </pc:sldLayoutMkLst>
          <pc:spChg chg="mod">
            <ac:chgData name="Daniela von Pfuhlstein" userId="da41002ac7aa26be" providerId="LiveId" clId="{FC2F6C8E-6C99-4CF5-88D8-0B3D582CA9F0}" dt="2024-04-13T20:32:17.070" v="5817"/>
            <ac:spMkLst>
              <pc:docMk/>
              <pc:sldMasterMk cId="304617269" sldId="2147483648"/>
              <pc:sldLayoutMk cId="1969340891" sldId="2147483660"/>
              <ac:spMk id="5" creationId="{06F98F86-1D7F-43FF-8EE0-52DA47B44D24}"/>
            </ac:spMkLst>
          </pc:spChg>
        </pc:sldLayoutChg>
        <pc:sldLayoutChg chg="modSp mod">
          <pc:chgData name="Daniela von Pfuhlstein" userId="da41002ac7aa26be" providerId="LiveId" clId="{FC2F6C8E-6C99-4CF5-88D8-0B3D582CA9F0}" dt="2024-04-13T20:32:13.216" v="5816"/>
          <pc:sldLayoutMkLst>
            <pc:docMk/>
            <pc:sldMasterMk cId="304617269" sldId="2147483648"/>
            <pc:sldLayoutMk cId="4191909208" sldId="2147483661"/>
          </pc:sldLayoutMkLst>
          <pc:spChg chg="mod">
            <ac:chgData name="Daniela von Pfuhlstein" userId="da41002ac7aa26be" providerId="LiveId" clId="{FC2F6C8E-6C99-4CF5-88D8-0B3D582CA9F0}" dt="2024-04-13T20:32:13.216" v="5816"/>
            <ac:spMkLst>
              <pc:docMk/>
              <pc:sldMasterMk cId="304617269" sldId="2147483648"/>
              <pc:sldLayoutMk cId="4191909208" sldId="2147483661"/>
              <ac:spMk id="5" creationId="{06F98F86-1D7F-43FF-8EE0-52DA47B44D24}"/>
            </ac:spMkLst>
          </pc:spChg>
        </pc:sldLayoutChg>
        <pc:sldLayoutChg chg="delSp mod">
          <pc:chgData name="Daniela von Pfuhlstein" userId="da41002ac7aa26be" providerId="LiveId" clId="{FC2F6C8E-6C99-4CF5-88D8-0B3D582CA9F0}" dt="2024-04-13T20:32:44.065" v="5822" actId="478"/>
          <pc:sldLayoutMkLst>
            <pc:docMk/>
            <pc:sldMasterMk cId="304617269" sldId="2147483648"/>
            <pc:sldLayoutMk cId="1362242691" sldId="2147483662"/>
          </pc:sldLayoutMkLst>
          <pc:spChg chg="del">
            <ac:chgData name="Daniela von Pfuhlstein" userId="da41002ac7aa26be" providerId="LiveId" clId="{FC2F6C8E-6C99-4CF5-88D8-0B3D582CA9F0}" dt="2024-04-13T20:32:44.065" v="5822" actId="478"/>
            <ac:spMkLst>
              <pc:docMk/>
              <pc:sldMasterMk cId="304617269" sldId="2147483648"/>
              <pc:sldLayoutMk cId="1362242691" sldId="2147483662"/>
              <ac:spMk id="4" creationId="{6A00400B-02DC-418F-9BD9-60EA08BDBBC4}"/>
            </ac:spMkLst>
          </pc:spChg>
        </pc:sldLayoutChg>
        <pc:sldLayoutChg chg="delSp mod">
          <pc:chgData name="Daniela von Pfuhlstein" userId="da41002ac7aa26be" providerId="LiveId" clId="{FC2F6C8E-6C99-4CF5-88D8-0B3D582CA9F0}" dt="2024-04-13T20:32:39.762" v="5821" actId="478"/>
          <pc:sldLayoutMkLst>
            <pc:docMk/>
            <pc:sldMasterMk cId="304617269" sldId="2147483648"/>
            <pc:sldLayoutMk cId="612869978" sldId="2147483663"/>
          </pc:sldLayoutMkLst>
          <pc:spChg chg="del">
            <ac:chgData name="Daniela von Pfuhlstein" userId="da41002ac7aa26be" providerId="LiveId" clId="{FC2F6C8E-6C99-4CF5-88D8-0B3D582CA9F0}" dt="2024-04-13T20:32:39.762" v="5821" actId="478"/>
            <ac:spMkLst>
              <pc:docMk/>
              <pc:sldMasterMk cId="304617269" sldId="2147483648"/>
              <pc:sldLayoutMk cId="612869978" sldId="2147483663"/>
              <ac:spMk id="3" creationId="{B7D4BBF1-C81B-4780-9B7A-38C0F56421D3}"/>
            </ac:spMkLst>
          </pc:spChg>
        </pc:sldLayoutChg>
        <pc:sldLayoutChg chg="delSp mod">
          <pc:chgData name="Daniela von Pfuhlstein" userId="da41002ac7aa26be" providerId="LiveId" clId="{FC2F6C8E-6C99-4CF5-88D8-0B3D582CA9F0}" dt="2024-04-13T20:32:26.478" v="5818" actId="478"/>
          <pc:sldLayoutMkLst>
            <pc:docMk/>
            <pc:sldMasterMk cId="304617269" sldId="2147483648"/>
            <pc:sldLayoutMk cId="325752436" sldId="2147483670"/>
          </pc:sldLayoutMkLst>
          <pc:spChg chg="del">
            <ac:chgData name="Daniela von Pfuhlstein" userId="da41002ac7aa26be" providerId="LiveId" clId="{FC2F6C8E-6C99-4CF5-88D8-0B3D582CA9F0}" dt="2024-04-13T20:32:26.478" v="5818" actId="478"/>
            <ac:spMkLst>
              <pc:docMk/>
              <pc:sldMasterMk cId="304617269" sldId="2147483648"/>
              <pc:sldLayoutMk cId="325752436" sldId="2147483670"/>
              <ac:spMk id="4" creationId="{6A00400B-02DC-418F-9BD9-60EA08BDBBC4}"/>
            </ac:spMkLst>
          </pc:spChg>
        </pc:sldLayoutChg>
      </pc:sldMasterChg>
    </pc:docChg>
  </pc:docChgLst>
  <pc:docChgLst>
    <pc:chgData name="Daniela von Pfuhlstein" userId="da41002ac7aa26be" providerId="LiveId" clId="{61344857-B001-4D4D-9BC8-A5CB0FE9375D}"/>
    <pc:docChg chg="custSel modSld">
      <pc:chgData name="Daniela von Pfuhlstein" userId="da41002ac7aa26be" providerId="LiveId" clId="{61344857-B001-4D4D-9BC8-A5CB0FE9375D}" dt="2024-06-21T16:38:54.228" v="10" actId="1076"/>
      <pc:docMkLst>
        <pc:docMk/>
      </pc:docMkLst>
      <pc:sldChg chg="addSp delSp modSp mod">
        <pc:chgData name="Daniela von Pfuhlstein" userId="da41002ac7aa26be" providerId="LiveId" clId="{61344857-B001-4D4D-9BC8-A5CB0FE9375D}" dt="2024-06-21T16:38:54.228" v="10" actId="1076"/>
        <pc:sldMkLst>
          <pc:docMk/>
          <pc:sldMk cId="4034729029" sldId="872"/>
        </pc:sldMkLst>
        <pc:picChg chg="add del mod">
          <ac:chgData name="Daniela von Pfuhlstein" userId="da41002ac7aa26be" providerId="LiveId" clId="{61344857-B001-4D4D-9BC8-A5CB0FE9375D}" dt="2024-06-21T16:38:32.287" v="5" actId="478"/>
          <ac:picMkLst>
            <pc:docMk/>
            <pc:sldMk cId="4034729029" sldId="872"/>
            <ac:picMk id="6" creationId="{A3402F69-FA57-BDF9-BB61-4C8C9371B35C}"/>
          </ac:picMkLst>
        </pc:picChg>
        <pc:picChg chg="del">
          <ac:chgData name="Daniela von Pfuhlstein" userId="da41002ac7aa26be" providerId="LiveId" clId="{61344857-B001-4D4D-9BC8-A5CB0FE9375D}" dt="2024-06-21T16:37:58.402" v="0" actId="478"/>
          <ac:picMkLst>
            <pc:docMk/>
            <pc:sldMk cId="4034729029" sldId="872"/>
            <ac:picMk id="8" creationId="{DA0DF037-2976-5AC5-8020-2C11283B3BC8}"/>
          </ac:picMkLst>
        </pc:picChg>
        <pc:picChg chg="add mod">
          <ac:chgData name="Daniela von Pfuhlstein" userId="da41002ac7aa26be" providerId="LiveId" clId="{61344857-B001-4D4D-9BC8-A5CB0FE9375D}" dt="2024-06-21T16:38:54.228" v="10" actId="1076"/>
          <ac:picMkLst>
            <pc:docMk/>
            <pc:sldMk cId="4034729029" sldId="872"/>
            <ac:picMk id="11" creationId="{F657BBC0-DE49-5836-450B-1EFC1E12B587}"/>
          </ac:picMkLst>
        </pc:picChg>
      </pc:sldChg>
    </pc:docChg>
  </pc:docChgLst>
  <pc:docChgLst>
    <pc:chgData name="Daniela von Pfuhlstein" userId="da41002ac7aa26be" providerId="LiveId" clId="{A562E2DA-F7CF-4B95-8F44-6EA96A6ED19D}"/>
    <pc:docChg chg="undo custSel addSld delSld modSld sldOrd">
      <pc:chgData name="Daniela von Pfuhlstein" userId="da41002ac7aa26be" providerId="LiveId" clId="{A562E2DA-F7CF-4B95-8F44-6EA96A6ED19D}" dt="2024-05-06T18:07:46.115" v="1947"/>
      <pc:docMkLst>
        <pc:docMk/>
      </pc:docMkLst>
      <pc:sldChg chg="modSp mod modNotesTx">
        <pc:chgData name="Daniela von Pfuhlstein" userId="da41002ac7aa26be" providerId="LiveId" clId="{A562E2DA-F7CF-4B95-8F44-6EA96A6ED19D}" dt="2024-05-06T17:57:55.221" v="1901" actId="2711"/>
        <pc:sldMkLst>
          <pc:docMk/>
          <pc:sldMk cId="2375158517" sldId="278"/>
        </pc:sldMkLst>
        <pc:spChg chg="mod">
          <ac:chgData name="Daniela von Pfuhlstein" userId="da41002ac7aa26be" providerId="LiveId" clId="{A562E2DA-F7CF-4B95-8F44-6EA96A6ED19D}" dt="2024-05-06T17:51:44.342" v="1856" actId="2711"/>
          <ac:spMkLst>
            <pc:docMk/>
            <pc:sldMk cId="2375158517" sldId="278"/>
            <ac:spMk id="4" creationId="{8D6D69DD-CE7E-BCB1-CA18-7A3A8138D090}"/>
          </ac:spMkLst>
        </pc:spChg>
        <pc:spChg chg="mod">
          <ac:chgData name="Daniela von Pfuhlstein" userId="da41002ac7aa26be" providerId="LiveId" clId="{A562E2DA-F7CF-4B95-8F44-6EA96A6ED19D}" dt="2024-05-06T17:57:55.221" v="1901" actId="2711"/>
          <ac:spMkLst>
            <pc:docMk/>
            <pc:sldMk cId="2375158517" sldId="278"/>
            <ac:spMk id="5" creationId="{00000000-0000-0000-0000-000000000000}"/>
          </ac:spMkLst>
        </pc:spChg>
      </pc:sldChg>
      <pc:sldChg chg="modSp mod modNotesTx">
        <pc:chgData name="Daniela von Pfuhlstein" userId="da41002ac7aa26be" providerId="LiveId" clId="{A562E2DA-F7CF-4B95-8F44-6EA96A6ED19D}" dt="2024-05-06T17:58:19.728" v="1905" actId="2711"/>
        <pc:sldMkLst>
          <pc:docMk/>
          <pc:sldMk cId="4060970623" sldId="279"/>
        </pc:sldMkLst>
        <pc:spChg chg="mod">
          <ac:chgData name="Daniela von Pfuhlstein" userId="da41002ac7aa26be" providerId="LiveId" clId="{A562E2DA-F7CF-4B95-8F44-6EA96A6ED19D}" dt="2024-05-06T17:51:19.756" v="1854" actId="2711"/>
          <ac:spMkLst>
            <pc:docMk/>
            <pc:sldMk cId="4060970623" sldId="279"/>
            <ac:spMk id="4" creationId="{F3E2AC99-7FD0-62F7-60B8-096BBFAE74A3}"/>
          </ac:spMkLst>
        </pc:spChg>
        <pc:spChg chg="mod">
          <ac:chgData name="Daniela von Pfuhlstein" userId="da41002ac7aa26be" providerId="LiveId" clId="{A562E2DA-F7CF-4B95-8F44-6EA96A6ED19D}" dt="2024-05-06T17:58:19.728" v="1905" actId="2711"/>
          <ac:spMkLst>
            <pc:docMk/>
            <pc:sldMk cId="4060970623" sldId="279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7:57:31.070" v="1897" actId="2711"/>
        <pc:sldMkLst>
          <pc:docMk/>
          <pc:sldMk cId="3464332639" sldId="280"/>
        </pc:sldMkLst>
        <pc:spChg chg="mod">
          <ac:chgData name="Daniela von Pfuhlstein" userId="da41002ac7aa26be" providerId="LiveId" clId="{A562E2DA-F7CF-4B95-8F44-6EA96A6ED19D}" dt="2024-05-06T17:52:01.239" v="1858" actId="2711"/>
          <ac:spMkLst>
            <pc:docMk/>
            <pc:sldMk cId="3464332639" sldId="280"/>
            <ac:spMk id="4" creationId="{E0C36CB4-0AA4-8BA1-A88D-07817E1FBA78}"/>
          </ac:spMkLst>
        </pc:spChg>
        <pc:spChg chg="mod">
          <ac:chgData name="Daniela von Pfuhlstein" userId="da41002ac7aa26be" providerId="LiveId" clId="{A562E2DA-F7CF-4B95-8F44-6EA96A6ED19D}" dt="2024-05-06T17:57:31.070" v="1897" actId="2711"/>
          <ac:spMkLst>
            <pc:docMk/>
            <pc:sldMk cId="3464332639" sldId="280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8:06:04.676" v="1939" actId="2711"/>
        <pc:sldMkLst>
          <pc:docMk/>
          <pc:sldMk cId="1857553205" sldId="289"/>
        </pc:sldMkLst>
        <pc:spChg chg="mod">
          <ac:chgData name="Daniela von Pfuhlstein" userId="da41002ac7aa26be" providerId="LiveId" clId="{A562E2DA-F7CF-4B95-8F44-6EA96A6ED19D}" dt="2024-05-06T07:30:57.619" v="1467" actId="20577"/>
          <ac:spMkLst>
            <pc:docMk/>
            <pc:sldMk cId="1857553205" sldId="289"/>
            <ac:spMk id="3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8:06:04.676" v="1939" actId="2711"/>
          <ac:spMkLst>
            <pc:docMk/>
            <pc:sldMk cId="1857553205" sldId="289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10:54:02.706" v="1453" actId="14100"/>
          <ac:spMkLst>
            <pc:docMk/>
            <pc:sldMk cId="1857553205" sldId="289"/>
            <ac:spMk id="6" creationId="{00000000-0000-0000-0000-000000000000}"/>
          </ac:spMkLst>
        </pc:spChg>
      </pc:sldChg>
      <pc:sldChg chg="del">
        <pc:chgData name="Daniela von Pfuhlstein" userId="da41002ac7aa26be" providerId="LiveId" clId="{A562E2DA-F7CF-4B95-8F44-6EA96A6ED19D}" dt="2024-05-03T09:06:26.060" v="62" actId="2696"/>
        <pc:sldMkLst>
          <pc:docMk/>
          <pc:sldMk cId="299889560" sldId="307"/>
        </pc:sldMkLst>
      </pc:sldChg>
      <pc:sldChg chg="addSp delSp modSp add mod">
        <pc:chgData name="Daniela von Pfuhlstein" userId="da41002ac7aa26be" providerId="LiveId" clId="{A562E2DA-F7CF-4B95-8F44-6EA96A6ED19D}" dt="2024-05-06T18:05:21.105" v="1933" actId="2711"/>
        <pc:sldMkLst>
          <pc:docMk/>
          <pc:sldMk cId="4141662389" sldId="307"/>
        </pc:sldMkLst>
        <pc:spChg chg="add del mod">
          <ac:chgData name="Daniela von Pfuhlstein" userId="da41002ac7aa26be" providerId="LiveId" clId="{A562E2DA-F7CF-4B95-8F44-6EA96A6ED19D}" dt="2024-05-03T10:51:16.245" v="1436" actId="478"/>
          <ac:spMkLst>
            <pc:docMk/>
            <pc:sldMk cId="4141662389" sldId="307"/>
            <ac:spMk id="2" creationId="{D3F21315-DFEA-7653-F530-117CA3C8FF73}"/>
          </ac:spMkLst>
        </pc:spChg>
        <pc:spChg chg="mod">
          <ac:chgData name="Daniela von Pfuhlstein" userId="da41002ac7aa26be" providerId="LiveId" clId="{A562E2DA-F7CF-4B95-8F44-6EA96A6ED19D}" dt="2024-05-03T09:07:49.185" v="71" actId="108"/>
          <ac:spMkLst>
            <pc:docMk/>
            <pc:sldMk cId="4141662389" sldId="307"/>
            <ac:spMk id="3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49:24.283" v="1845" actId="2711"/>
          <ac:spMkLst>
            <pc:docMk/>
            <pc:sldMk cId="4141662389" sldId="307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8:05:21.105" v="1933" actId="2711"/>
          <ac:spMkLst>
            <pc:docMk/>
            <pc:sldMk cId="4141662389" sldId="307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09:25:53.813" v="285" actId="108"/>
          <ac:spMkLst>
            <pc:docMk/>
            <pc:sldMk cId="4141662389" sldId="307"/>
            <ac:spMk id="6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09:10:20.942" v="97" actId="108"/>
          <ac:spMkLst>
            <pc:docMk/>
            <pc:sldMk cId="4141662389" sldId="307"/>
            <ac:spMk id="7" creationId="{00000000-0000-0000-0000-000000000000}"/>
          </ac:spMkLst>
        </pc:spChg>
        <pc:spChg chg="add del mod">
          <ac:chgData name="Daniela von Pfuhlstein" userId="da41002ac7aa26be" providerId="LiveId" clId="{A562E2DA-F7CF-4B95-8F44-6EA96A6ED19D}" dt="2024-05-03T10:46:49.387" v="1415" actId="478"/>
          <ac:spMkLst>
            <pc:docMk/>
            <pc:sldMk cId="4141662389" sldId="307"/>
            <ac:spMk id="14" creationId="{882D60B1-253C-611C-628A-8438B12E302D}"/>
          </ac:spMkLst>
        </pc:spChg>
        <pc:spChg chg="add del mod">
          <ac:chgData name="Daniela von Pfuhlstein" userId="da41002ac7aa26be" providerId="LiveId" clId="{A562E2DA-F7CF-4B95-8F44-6EA96A6ED19D}" dt="2024-05-03T10:51:16.857" v="1437" actId="478"/>
          <ac:spMkLst>
            <pc:docMk/>
            <pc:sldMk cId="4141662389" sldId="307"/>
            <ac:spMk id="15" creationId="{D762F51F-2EE8-6FCD-5C8F-A985596D3943}"/>
          </ac:spMkLst>
        </pc:spChg>
        <pc:picChg chg="add mod">
          <ac:chgData name="Daniela von Pfuhlstein" userId="da41002ac7aa26be" providerId="LiveId" clId="{A562E2DA-F7CF-4B95-8F44-6EA96A6ED19D}" dt="2024-05-03T10:52:15.111" v="1447" actId="1076"/>
          <ac:picMkLst>
            <pc:docMk/>
            <pc:sldMk cId="4141662389" sldId="307"/>
            <ac:picMk id="20" creationId="{A0BA4785-4F30-32EE-8F2F-77F8CABB1EB7}"/>
          </ac:picMkLst>
        </pc:picChg>
        <pc:picChg chg="add mod">
          <ac:chgData name="Daniela von Pfuhlstein" userId="da41002ac7aa26be" providerId="LiveId" clId="{A562E2DA-F7CF-4B95-8F44-6EA96A6ED19D}" dt="2024-05-03T10:52:01.684" v="1445" actId="14100"/>
          <ac:picMkLst>
            <pc:docMk/>
            <pc:sldMk cId="4141662389" sldId="307"/>
            <ac:picMk id="21" creationId="{219F4E98-CF81-CDF7-5181-878B805067FD}"/>
          </ac:picMkLst>
        </pc:picChg>
      </pc:sldChg>
      <pc:sldChg chg="del">
        <pc:chgData name="Daniela von Pfuhlstein" userId="da41002ac7aa26be" providerId="LiveId" clId="{A562E2DA-F7CF-4B95-8F44-6EA96A6ED19D}" dt="2024-05-03T09:06:26.060" v="62" actId="2696"/>
        <pc:sldMkLst>
          <pc:docMk/>
          <pc:sldMk cId="539754411" sldId="308"/>
        </pc:sldMkLst>
      </pc:sldChg>
      <pc:sldChg chg="modSp add mod">
        <pc:chgData name="Daniela von Pfuhlstein" userId="da41002ac7aa26be" providerId="LiveId" clId="{A562E2DA-F7CF-4B95-8F44-6EA96A6ED19D}" dt="2024-05-06T18:05:07.241" v="1931" actId="2711"/>
        <pc:sldMkLst>
          <pc:docMk/>
          <pc:sldMk cId="1218805567" sldId="308"/>
        </pc:sldMkLst>
        <pc:spChg chg="mod">
          <ac:chgData name="Daniela von Pfuhlstein" userId="da41002ac7aa26be" providerId="LiveId" clId="{A562E2DA-F7CF-4B95-8F44-6EA96A6ED19D}" dt="2024-05-03T09:10:49.911" v="101" actId="108"/>
          <ac:spMkLst>
            <pc:docMk/>
            <pc:sldMk cId="1218805567" sldId="308"/>
            <ac:spMk id="2" creationId="{D3DDFAD1-E91A-4AA6-A7D6-DE80CF0A6723}"/>
          </ac:spMkLst>
        </pc:spChg>
        <pc:spChg chg="mod">
          <ac:chgData name="Daniela von Pfuhlstein" userId="da41002ac7aa26be" providerId="LiveId" clId="{A562E2DA-F7CF-4B95-8F44-6EA96A6ED19D}" dt="2024-05-06T17:49:33.327" v="1846" actId="2711"/>
          <ac:spMkLst>
            <pc:docMk/>
            <pc:sldMk cId="1218805567" sldId="308"/>
            <ac:spMk id="4" creationId="{B065A5FA-BD7D-42BC-9F67-E15B7682CF23}"/>
          </ac:spMkLst>
        </pc:spChg>
        <pc:spChg chg="mod">
          <ac:chgData name="Daniela von Pfuhlstein" userId="da41002ac7aa26be" providerId="LiveId" clId="{A562E2DA-F7CF-4B95-8F44-6EA96A6ED19D}" dt="2024-05-06T18:05:07.241" v="1931" actId="2711"/>
          <ac:spMkLst>
            <pc:docMk/>
            <pc:sldMk cId="1218805567" sldId="308"/>
            <ac:spMk id="5" creationId="{515A04DB-6D08-44CD-A608-6D4F1C0FBA3F}"/>
          </ac:spMkLst>
        </pc:spChg>
        <pc:picChg chg="mod">
          <ac:chgData name="Daniela von Pfuhlstein" userId="da41002ac7aa26be" providerId="LiveId" clId="{A562E2DA-F7CF-4B95-8F44-6EA96A6ED19D}" dt="2024-05-03T10:47:17.104" v="1419" actId="1076"/>
          <ac:picMkLst>
            <pc:docMk/>
            <pc:sldMk cId="1218805567" sldId="308"/>
            <ac:picMk id="8" creationId="{00000000-0000-0000-0000-000000000000}"/>
          </ac:picMkLst>
        </pc:picChg>
      </pc:sldChg>
      <pc:sldChg chg="del">
        <pc:chgData name="Daniela von Pfuhlstein" userId="da41002ac7aa26be" providerId="LiveId" clId="{A562E2DA-F7CF-4B95-8F44-6EA96A6ED19D}" dt="2024-05-03T10:44:19.636" v="1342" actId="47"/>
        <pc:sldMkLst>
          <pc:docMk/>
          <pc:sldMk cId="1314976898" sldId="324"/>
        </pc:sldMkLst>
      </pc:sldChg>
      <pc:sldChg chg="modSp mod">
        <pc:chgData name="Daniela von Pfuhlstein" userId="da41002ac7aa26be" providerId="LiveId" clId="{A562E2DA-F7CF-4B95-8F44-6EA96A6ED19D}" dt="2024-05-03T10:55:06.239" v="1460" actId="20577"/>
        <pc:sldMkLst>
          <pc:docMk/>
          <pc:sldMk cId="3365521302" sldId="325"/>
        </pc:sldMkLst>
        <pc:spChg chg="mod">
          <ac:chgData name="Daniela von Pfuhlstein" userId="da41002ac7aa26be" providerId="LiveId" clId="{A562E2DA-F7CF-4B95-8F44-6EA96A6ED19D}" dt="2024-05-03T10:55:06.239" v="1460" actId="20577"/>
          <ac:spMkLst>
            <pc:docMk/>
            <pc:sldMk cId="3365521302" sldId="325"/>
            <ac:spMk id="8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3T10:55:11.755" v="1462" actId="20577"/>
        <pc:sldMkLst>
          <pc:docMk/>
          <pc:sldMk cId="3892837961" sldId="326"/>
        </pc:sldMkLst>
        <pc:spChg chg="mod">
          <ac:chgData name="Daniela von Pfuhlstein" userId="da41002ac7aa26be" providerId="LiveId" clId="{A562E2DA-F7CF-4B95-8F44-6EA96A6ED19D}" dt="2024-05-03T10:55:11.755" v="1462" actId="20577"/>
          <ac:spMkLst>
            <pc:docMk/>
            <pc:sldMk cId="3892837961" sldId="326"/>
            <ac:spMk id="8" creationId="{00000000-0000-0000-0000-000000000000}"/>
          </ac:spMkLst>
        </pc:spChg>
      </pc:sldChg>
      <pc:sldChg chg="modNotesTx">
        <pc:chgData name="Daniela von Pfuhlstein" userId="da41002ac7aa26be" providerId="LiveId" clId="{A562E2DA-F7CF-4B95-8F44-6EA96A6ED19D}" dt="2024-05-03T10:25:54.630" v="1297"/>
        <pc:sldMkLst>
          <pc:docMk/>
          <pc:sldMk cId="3559490815" sldId="332"/>
        </pc:sldMkLst>
      </pc:sldChg>
      <pc:sldChg chg="modSp mod modNotesTx">
        <pc:chgData name="Daniela von Pfuhlstein" userId="da41002ac7aa26be" providerId="LiveId" clId="{A562E2DA-F7CF-4B95-8F44-6EA96A6ED19D}" dt="2024-05-06T18:05:35.571" v="1935" actId="2711"/>
        <pc:sldMkLst>
          <pc:docMk/>
          <pc:sldMk cId="2557666438" sldId="333"/>
        </pc:sldMkLst>
        <pc:spChg chg="mod">
          <ac:chgData name="Daniela von Pfuhlstein" userId="da41002ac7aa26be" providerId="LiveId" clId="{A562E2DA-F7CF-4B95-8F44-6EA96A6ED19D}" dt="2024-05-06T18:05:35.571" v="1935" actId="2711"/>
          <ac:spMkLst>
            <pc:docMk/>
            <pc:sldMk cId="2557666438" sldId="333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10:44:34.784" v="1352" actId="20577"/>
          <ac:spMkLst>
            <pc:docMk/>
            <pc:sldMk cId="2557666438" sldId="333"/>
            <ac:spMk id="7" creationId="{00000000-0000-0000-0000-000000000000}"/>
          </ac:spMkLst>
        </pc:spChg>
      </pc:sldChg>
      <pc:sldChg chg="modSp mod modNotesTx">
        <pc:chgData name="Daniela von Pfuhlstein" userId="da41002ac7aa26be" providerId="LiveId" clId="{A562E2DA-F7CF-4B95-8F44-6EA96A6ED19D}" dt="2024-05-06T17:55:42.549" v="1881" actId="2711"/>
        <pc:sldMkLst>
          <pc:docMk/>
          <pc:sldMk cId="3786417461" sldId="335"/>
        </pc:sldMkLst>
        <pc:spChg chg="mod">
          <ac:chgData name="Daniela von Pfuhlstein" userId="da41002ac7aa26be" providerId="LiveId" clId="{A562E2DA-F7CF-4B95-8F44-6EA96A6ED19D}" dt="2024-05-06T17:53:37.367" v="1866" actId="2711"/>
          <ac:spMkLst>
            <pc:docMk/>
            <pc:sldMk cId="3786417461" sldId="335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5:42.549" v="1881" actId="2711"/>
          <ac:spMkLst>
            <pc:docMk/>
            <pc:sldMk cId="3786417461" sldId="335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3T10:55:19.643" v="1464" actId="20577"/>
        <pc:sldMkLst>
          <pc:docMk/>
          <pc:sldMk cId="4174330296" sldId="336"/>
        </pc:sldMkLst>
        <pc:spChg chg="mod">
          <ac:chgData name="Daniela von Pfuhlstein" userId="da41002ac7aa26be" providerId="LiveId" clId="{A562E2DA-F7CF-4B95-8F44-6EA96A6ED19D}" dt="2024-05-03T10:55:19.643" v="1464" actId="20577"/>
          <ac:spMkLst>
            <pc:docMk/>
            <pc:sldMk cId="4174330296" sldId="336"/>
            <ac:spMk id="8" creationId="{00000000-0000-0000-0000-000000000000}"/>
          </ac:spMkLst>
        </pc:spChg>
      </pc:sldChg>
      <pc:sldChg chg="addSp modSp del mod">
        <pc:chgData name="Daniela von Pfuhlstein" userId="da41002ac7aa26be" providerId="LiveId" clId="{A562E2DA-F7CF-4B95-8F44-6EA96A6ED19D}" dt="2024-05-06T18:03:25.111" v="1919" actId="2696"/>
        <pc:sldMkLst>
          <pc:docMk/>
          <pc:sldMk cId="3272700364" sldId="346"/>
        </pc:sldMkLst>
        <pc:spChg chg="mod">
          <ac:chgData name="Daniela von Pfuhlstein" userId="da41002ac7aa26be" providerId="LiveId" clId="{A562E2DA-F7CF-4B95-8F44-6EA96A6ED19D}" dt="2024-05-03T09:47:00.719" v="361" actId="108"/>
          <ac:spMkLst>
            <pc:docMk/>
            <pc:sldMk cId="3272700364" sldId="346"/>
            <ac:spMk id="2" creationId="{00000000-0000-0000-0000-000000000000}"/>
          </ac:spMkLst>
        </pc:spChg>
        <pc:spChg chg="add mod">
          <ac:chgData name="Daniela von Pfuhlstein" userId="da41002ac7aa26be" providerId="LiveId" clId="{A562E2DA-F7CF-4B95-8F44-6EA96A6ED19D}" dt="2024-05-06T17:50:50.083" v="1851" actId="2711"/>
          <ac:spMkLst>
            <pc:docMk/>
            <pc:sldMk cId="3272700364" sldId="346"/>
            <ac:spMk id="4" creationId="{44F8A474-81FA-4213-8856-519131C3F0C5}"/>
          </ac:spMkLst>
        </pc:spChg>
        <pc:spChg chg="mod">
          <ac:chgData name="Daniela von Pfuhlstein" userId="da41002ac7aa26be" providerId="LiveId" clId="{A562E2DA-F7CF-4B95-8F44-6EA96A6ED19D}" dt="2024-05-06T17:59:04.534" v="1911" actId="2711"/>
          <ac:spMkLst>
            <pc:docMk/>
            <pc:sldMk cId="3272700364" sldId="346"/>
            <ac:spMk id="5" creationId="{00000000-0000-0000-0000-000000000000}"/>
          </ac:spMkLst>
        </pc:spChg>
      </pc:sldChg>
      <pc:sldChg chg="modSp mod modNotesTx">
        <pc:chgData name="Daniela von Pfuhlstein" userId="da41002ac7aa26be" providerId="LiveId" clId="{A562E2DA-F7CF-4B95-8F44-6EA96A6ED19D}" dt="2024-05-06T18:06:16.810" v="1941" actId="2711"/>
        <pc:sldMkLst>
          <pc:docMk/>
          <pc:sldMk cId="383296555" sldId="350"/>
        </pc:sldMkLst>
        <pc:spChg chg="mod">
          <ac:chgData name="Daniela von Pfuhlstein" userId="da41002ac7aa26be" providerId="LiveId" clId="{A562E2DA-F7CF-4B95-8F44-6EA96A6ED19D}" dt="2024-05-06T18:06:16.810" v="1941" actId="2711"/>
          <ac:spMkLst>
            <pc:docMk/>
            <pc:sldMk cId="383296555" sldId="350"/>
            <ac:spMk id="5" creationId="{00000000-0000-0000-0000-000000000000}"/>
          </ac:spMkLst>
        </pc:spChg>
      </pc:sldChg>
      <pc:sldChg chg="modSp del mod ord">
        <pc:chgData name="Daniela von Pfuhlstein" userId="da41002ac7aa26be" providerId="LiveId" clId="{A562E2DA-F7CF-4B95-8F44-6EA96A6ED19D}" dt="2024-05-06T17:46:56.454" v="1839" actId="2696"/>
        <pc:sldMkLst>
          <pc:docMk/>
          <pc:sldMk cId="2868324961" sldId="355"/>
        </pc:sldMkLst>
        <pc:spChg chg="mod">
          <ac:chgData name="Daniela von Pfuhlstein" userId="da41002ac7aa26be" providerId="LiveId" clId="{A562E2DA-F7CF-4B95-8F44-6EA96A6ED19D}" dt="2024-05-06T17:46:24.521" v="1837"/>
          <ac:spMkLst>
            <pc:docMk/>
            <pc:sldMk cId="2868324961" sldId="355"/>
            <ac:spMk id="2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45:30.119" v="1828"/>
          <ac:spMkLst>
            <pc:docMk/>
            <pc:sldMk cId="2868324961" sldId="355"/>
            <ac:spMk id="3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46:02.465" v="1834"/>
          <ac:spMkLst>
            <pc:docMk/>
            <pc:sldMk cId="2868324961" sldId="355"/>
            <ac:spMk id="5" creationId="{00000000-0000-0000-0000-000000000000}"/>
          </ac:spMkLst>
        </pc:spChg>
      </pc:sldChg>
      <pc:sldChg chg="addSp delSp modSp del mod">
        <pc:chgData name="Daniela von Pfuhlstein" userId="da41002ac7aa26be" providerId="LiveId" clId="{A562E2DA-F7CF-4B95-8F44-6EA96A6ED19D}" dt="2024-05-06T18:04:22.073" v="1927" actId="2696"/>
        <pc:sldMkLst>
          <pc:docMk/>
          <pc:sldMk cId="2742059199" sldId="359"/>
        </pc:sldMkLst>
        <pc:spChg chg="add del mod">
          <ac:chgData name="Daniela von Pfuhlstein" userId="da41002ac7aa26be" providerId="LiveId" clId="{A562E2DA-F7CF-4B95-8F44-6EA96A6ED19D}" dt="2024-05-06T17:45:11.403" v="1827" actId="478"/>
          <ac:spMkLst>
            <pc:docMk/>
            <pc:sldMk cId="2742059199" sldId="359"/>
            <ac:spMk id="2" creationId="{48DDA08A-5A39-87DE-7BF3-BBFD70FC74E9}"/>
          </ac:spMkLst>
        </pc:spChg>
        <pc:spChg chg="add mod">
          <ac:chgData name="Daniela von Pfuhlstein" userId="da41002ac7aa26be" providerId="LiveId" clId="{A562E2DA-F7CF-4B95-8F44-6EA96A6ED19D}" dt="2024-05-06T17:50:14.335" v="1848" actId="2711"/>
          <ac:spMkLst>
            <pc:docMk/>
            <pc:sldMk cId="2742059199" sldId="359"/>
            <ac:spMk id="3" creationId="{416F8A9B-63A4-3F3D-4474-15491027DF48}"/>
          </ac:spMkLst>
        </pc:spChg>
        <pc:spChg chg="add del mod">
          <ac:chgData name="Daniela von Pfuhlstein" userId="da41002ac7aa26be" providerId="LiveId" clId="{A562E2DA-F7CF-4B95-8F44-6EA96A6ED19D}" dt="2024-05-06T17:59:33.808" v="1912" actId="478"/>
          <ac:spMkLst>
            <pc:docMk/>
            <pc:sldMk cId="2742059199" sldId="359"/>
            <ac:spMk id="4" creationId="{4D27C7CB-D48F-FF0E-22AC-DBBE0DA2E5A6}"/>
          </ac:spMkLst>
        </pc:spChg>
        <pc:spChg chg="del">
          <ac:chgData name="Daniela von Pfuhlstein" userId="da41002ac7aa26be" providerId="LiveId" clId="{A562E2DA-F7CF-4B95-8F44-6EA96A6ED19D}" dt="2024-05-06T17:50:36.704" v="1850" actId="478"/>
          <ac:spMkLst>
            <pc:docMk/>
            <pc:sldMk cId="2742059199" sldId="359"/>
            <ac:spMk id="5" creationId="{A2EEDB98-6032-057E-88F4-87E0A469CCAE}"/>
          </ac:spMkLst>
        </pc:spChg>
        <pc:spChg chg="add del mod">
          <ac:chgData name="Daniela von Pfuhlstein" userId="da41002ac7aa26be" providerId="LiveId" clId="{A562E2DA-F7CF-4B95-8F44-6EA96A6ED19D}" dt="2024-05-06T18:01:57.979" v="1914" actId="478"/>
          <ac:spMkLst>
            <pc:docMk/>
            <pc:sldMk cId="2742059199" sldId="359"/>
            <ac:spMk id="6" creationId="{B8F2319F-9C27-6768-1286-26A55A30A329}"/>
          </ac:spMkLst>
        </pc:spChg>
        <pc:spChg chg="add mod">
          <ac:chgData name="Daniela von Pfuhlstein" userId="da41002ac7aa26be" providerId="LiveId" clId="{A562E2DA-F7CF-4B95-8F44-6EA96A6ED19D}" dt="2024-05-06T18:02:25.026" v="1917" actId="1076"/>
          <ac:spMkLst>
            <pc:docMk/>
            <pc:sldMk cId="2742059199" sldId="359"/>
            <ac:spMk id="7" creationId="{4135BCBD-EDB8-90C1-B40F-C5A3F336D7A5}"/>
          </ac:spMkLst>
        </pc:spChg>
        <pc:spChg chg="mod">
          <ac:chgData name="Daniela von Pfuhlstein" userId="da41002ac7aa26be" providerId="LiveId" clId="{A562E2DA-F7CF-4B95-8F44-6EA96A6ED19D}" dt="2024-05-03T09:13:08.116" v="135" actId="255"/>
          <ac:spMkLst>
            <pc:docMk/>
            <pc:sldMk cId="2742059199" sldId="359"/>
            <ac:spMk id="9" creationId="{71A52319-FFF4-318F-C5F3-443465AF4ADA}"/>
          </ac:spMkLst>
        </pc:spChg>
        <pc:spChg chg="mod">
          <ac:chgData name="Daniela von Pfuhlstein" userId="da41002ac7aa26be" providerId="LiveId" clId="{A562E2DA-F7CF-4B95-8F44-6EA96A6ED19D}" dt="2024-05-03T09:19:24.314" v="260" actId="948"/>
          <ac:spMkLst>
            <pc:docMk/>
            <pc:sldMk cId="2742059199" sldId="359"/>
            <ac:spMk id="11" creationId="{12227B4C-2780-7906-4602-A2611F0DF0B1}"/>
          </ac:spMkLst>
        </pc:spChg>
      </pc:sldChg>
      <pc:sldChg chg="modSp mod modNotesTx">
        <pc:chgData name="Daniela von Pfuhlstein" userId="da41002ac7aa26be" providerId="LiveId" clId="{A562E2DA-F7CF-4B95-8F44-6EA96A6ED19D}" dt="2024-05-06T17:55:33.331" v="1879" actId="113"/>
        <pc:sldMkLst>
          <pc:docMk/>
          <pc:sldMk cId="4177598223" sldId="365"/>
        </pc:sldMkLst>
        <pc:spChg chg="mod">
          <ac:chgData name="Daniela von Pfuhlstein" userId="da41002ac7aa26be" providerId="LiveId" clId="{A562E2DA-F7CF-4B95-8F44-6EA96A6ED19D}" dt="2024-05-06T17:53:45.974" v="1867" actId="2711"/>
          <ac:spMkLst>
            <pc:docMk/>
            <pc:sldMk cId="4177598223" sldId="365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5:33.331" v="1879" actId="113"/>
          <ac:spMkLst>
            <pc:docMk/>
            <pc:sldMk cId="4177598223" sldId="365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10:56:44.629" v="1465" actId="2711"/>
          <ac:spMkLst>
            <pc:docMk/>
            <pc:sldMk cId="4177598223" sldId="365"/>
            <ac:spMk id="23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8:05:52.148" v="1937" actId="2711"/>
        <pc:sldMkLst>
          <pc:docMk/>
          <pc:sldMk cId="2040702712" sldId="369"/>
        </pc:sldMkLst>
        <pc:spChg chg="mod">
          <ac:chgData name="Daniela von Pfuhlstein" userId="da41002ac7aa26be" providerId="LiveId" clId="{A562E2DA-F7CF-4B95-8F44-6EA96A6ED19D}" dt="2024-05-06T18:05:52.148" v="1937" actId="2711"/>
          <ac:spMkLst>
            <pc:docMk/>
            <pc:sldMk cId="2040702712" sldId="369"/>
            <ac:spMk id="4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7:54:36.187" v="1872" actId="113"/>
        <pc:sldMkLst>
          <pc:docMk/>
          <pc:sldMk cId="1198229069" sldId="371"/>
        </pc:sldMkLst>
        <pc:spChg chg="mod">
          <ac:chgData name="Daniela von Pfuhlstein" userId="da41002ac7aa26be" providerId="LiveId" clId="{A562E2DA-F7CF-4B95-8F44-6EA96A6ED19D}" dt="2024-05-03T09:20:19.591" v="262" actId="108"/>
          <ac:spMkLst>
            <pc:docMk/>
            <pc:sldMk cId="1198229069" sldId="371"/>
            <ac:spMk id="3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4:20.044" v="1870" actId="2711"/>
          <ac:spMkLst>
            <pc:docMk/>
            <pc:sldMk cId="1198229069" sldId="371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4:36.187" v="1872" actId="113"/>
          <ac:spMkLst>
            <pc:docMk/>
            <pc:sldMk cId="1198229069" sldId="371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09:24:03.802" v="283" actId="108"/>
          <ac:spMkLst>
            <pc:docMk/>
            <pc:sldMk cId="1198229069" sldId="371"/>
            <ac:spMk id="6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09:24:00.236" v="282" actId="2711"/>
          <ac:spMkLst>
            <pc:docMk/>
            <pc:sldMk cId="1198229069" sldId="371"/>
            <ac:spMk id="7" creationId="{00000000-0000-0000-0000-000000000000}"/>
          </ac:spMkLst>
        </pc:spChg>
        <pc:picChg chg="mod">
          <ac:chgData name="Daniela von Pfuhlstein" userId="da41002ac7aa26be" providerId="LiveId" clId="{A562E2DA-F7CF-4B95-8F44-6EA96A6ED19D}" dt="2024-05-03T09:21:51.387" v="270" actId="1076"/>
          <ac:picMkLst>
            <pc:docMk/>
            <pc:sldMk cId="1198229069" sldId="371"/>
            <ac:picMk id="15" creationId="{00000000-0000-0000-0000-000000000000}"/>
          </ac:picMkLst>
        </pc:picChg>
        <pc:picChg chg="mod">
          <ac:chgData name="Daniela von Pfuhlstein" userId="da41002ac7aa26be" providerId="LiveId" clId="{A562E2DA-F7CF-4B95-8F44-6EA96A6ED19D}" dt="2024-05-03T09:23:33.276" v="279" actId="14100"/>
          <ac:picMkLst>
            <pc:docMk/>
            <pc:sldMk cId="1198229069" sldId="371"/>
            <ac:picMk id="19" creationId="{00000000-0000-0000-0000-000000000000}"/>
          </ac:picMkLst>
        </pc:picChg>
      </pc:sldChg>
      <pc:sldChg chg="modSp mod modNotesTx">
        <pc:chgData name="Daniela von Pfuhlstein" userId="da41002ac7aa26be" providerId="LiveId" clId="{A562E2DA-F7CF-4B95-8F44-6EA96A6ED19D}" dt="2024-05-06T17:55:20.927" v="1877" actId="113"/>
        <pc:sldMkLst>
          <pc:docMk/>
          <pc:sldMk cId="3538429994" sldId="377"/>
        </pc:sldMkLst>
        <pc:spChg chg="mod">
          <ac:chgData name="Daniela von Pfuhlstein" userId="da41002ac7aa26be" providerId="LiveId" clId="{A562E2DA-F7CF-4B95-8F44-6EA96A6ED19D}" dt="2024-05-06T17:54:00.768" v="1868" actId="2711"/>
          <ac:spMkLst>
            <pc:docMk/>
            <pc:sldMk cId="3538429994" sldId="377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5:20.927" v="1877" actId="113"/>
          <ac:spMkLst>
            <pc:docMk/>
            <pc:sldMk cId="3538429994" sldId="377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7:57:44.103" v="1899" actId="2711"/>
        <pc:sldMkLst>
          <pc:docMk/>
          <pc:sldMk cId="1243194823" sldId="396"/>
        </pc:sldMkLst>
        <pc:spChg chg="mod">
          <ac:chgData name="Daniela von Pfuhlstein" userId="da41002ac7aa26be" providerId="LiveId" clId="{A562E2DA-F7CF-4B95-8F44-6EA96A6ED19D}" dt="2024-05-06T17:51:52.694" v="1857" actId="2711"/>
          <ac:spMkLst>
            <pc:docMk/>
            <pc:sldMk cId="1243194823" sldId="396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7:44.103" v="1899" actId="2711"/>
          <ac:spMkLst>
            <pc:docMk/>
            <pc:sldMk cId="1243194823" sldId="396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09:23:04.403" v="276" actId="108"/>
          <ac:spMkLst>
            <pc:docMk/>
            <pc:sldMk cId="1243194823" sldId="396"/>
            <ac:spMk id="16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7:58:06.943" v="1903" actId="2711"/>
        <pc:sldMkLst>
          <pc:docMk/>
          <pc:sldMk cId="193470182" sldId="414"/>
        </pc:sldMkLst>
        <pc:spChg chg="mod">
          <ac:chgData name="Daniela von Pfuhlstein" userId="da41002ac7aa26be" providerId="LiveId" clId="{A562E2DA-F7CF-4B95-8F44-6EA96A6ED19D}" dt="2024-05-06T17:51:32.777" v="1855" actId="2711"/>
          <ac:spMkLst>
            <pc:docMk/>
            <pc:sldMk cId="193470182" sldId="414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8:06.943" v="1903" actId="2711"/>
          <ac:spMkLst>
            <pc:docMk/>
            <pc:sldMk cId="193470182" sldId="414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3T10:02:47.509" v="974" actId="2711"/>
        <pc:sldMkLst>
          <pc:docMk/>
          <pc:sldMk cId="1159024379" sldId="820"/>
        </pc:sldMkLst>
        <pc:spChg chg="mod">
          <ac:chgData name="Daniela von Pfuhlstein" userId="da41002ac7aa26be" providerId="LiveId" clId="{A562E2DA-F7CF-4B95-8F44-6EA96A6ED19D}" dt="2024-05-03T10:02:47.509" v="974" actId="2711"/>
          <ac:spMkLst>
            <pc:docMk/>
            <pc:sldMk cId="1159024379" sldId="820"/>
            <ac:spMk id="3" creationId="{FBE8F937-19FE-6E2F-8783-174933C2BF3A}"/>
          </ac:spMkLst>
        </pc:spChg>
      </pc:sldChg>
      <pc:sldChg chg="modSp mod">
        <pc:chgData name="Daniela von Pfuhlstein" userId="da41002ac7aa26be" providerId="LiveId" clId="{A562E2DA-F7CF-4B95-8F44-6EA96A6ED19D}" dt="2024-05-06T17:57:10.221" v="1895" actId="2711"/>
        <pc:sldMkLst>
          <pc:docMk/>
          <pc:sldMk cId="493486079" sldId="823"/>
        </pc:sldMkLst>
        <pc:spChg chg="mod">
          <ac:chgData name="Daniela von Pfuhlstein" userId="da41002ac7aa26be" providerId="LiveId" clId="{A562E2DA-F7CF-4B95-8F44-6EA96A6ED19D}" dt="2024-05-06T17:52:24.899" v="1859" actId="2711"/>
          <ac:spMkLst>
            <pc:docMk/>
            <pc:sldMk cId="493486079" sldId="823"/>
            <ac:spMk id="4" creationId="{A124EB3D-00CD-0611-AD9E-83EB82C2A0E7}"/>
          </ac:spMkLst>
        </pc:spChg>
        <pc:spChg chg="mod">
          <ac:chgData name="Daniela von Pfuhlstein" userId="da41002ac7aa26be" providerId="LiveId" clId="{A562E2DA-F7CF-4B95-8F44-6EA96A6ED19D}" dt="2024-05-06T17:57:10.221" v="1895" actId="2711"/>
          <ac:spMkLst>
            <pc:docMk/>
            <pc:sldMk cId="493486079" sldId="823"/>
            <ac:spMk id="5" creationId="{318192D7-C749-A42F-8CC1-0605E7BB5873}"/>
          </ac:spMkLst>
        </pc:spChg>
      </pc:sldChg>
      <pc:sldChg chg="modSp mod">
        <pc:chgData name="Daniela von Pfuhlstein" userId="da41002ac7aa26be" providerId="LiveId" clId="{A562E2DA-F7CF-4B95-8F44-6EA96A6ED19D}" dt="2024-05-06T17:57:00.243" v="1893" actId="2711"/>
        <pc:sldMkLst>
          <pc:docMk/>
          <pc:sldMk cId="1566578309" sldId="824"/>
        </pc:sldMkLst>
        <pc:spChg chg="mod">
          <ac:chgData name="Daniela von Pfuhlstein" userId="da41002ac7aa26be" providerId="LiveId" clId="{A562E2DA-F7CF-4B95-8F44-6EA96A6ED19D}" dt="2024-05-06T17:52:33.232" v="1860" actId="2711"/>
          <ac:spMkLst>
            <pc:docMk/>
            <pc:sldMk cId="1566578309" sldId="824"/>
            <ac:spMk id="3" creationId="{6D94C761-F4D4-B55C-A5DA-72B244615C20}"/>
          </ac:spMkLst>
        </pc:spChg>
        <pc:spChg chg="mod">
          <ac:chgData name="Daniela von Pfuhlstein" userId="da41002ac7aa26be" providerId="LiveId" clId="{A562E2DA-F7CF-4B95-8F44-6EA96A6ED19D}" dt="2024-05-06T17:57:00.243" v="1893" actId="2711"/>
          <ac:spMkLst>
            <pc:docMk/>
            <pc:sldMk cId="1566578309" sldId="824"/>
            <ac:spMk id="5" creationId="{19923EE8-A8D9-82E8-B0D8-6DAEE6DE1896}"/>
          </ac:spMkLst>
        </pc:spChg>
      </pc:sldChg>
      <pc:sldChg chg="modSp mod">
        <pc:chgData name="Daniela von Pfuhlstein" userId="da41002ac7aa26be" providerId="LiveId" clId="{A562E2DA-F7CF-4B95-8F44-6EA96A6ED19D}" dt="2024-05-06T17:56:34.751" v="1889" actId="2711"/>
        <pc:sldMkLst>
          <pc:docMk/>
          <pc:sldMk cId="3814210684" sldId="825"/>
        </pc:sldMkLst>
        <pc:spChg chg="mod">
          <ac:chgData name="Daniela von Pfuhlstein" userId="da41002ac7aa26be" providerId="LiveId" clId="{A562E2DA-F7CF-4B95-8F44-6EA96A6ED19D}" dt="2024-05-06T17:52:52.962" v="1862" actId="2711"/>
          <ac:spMkLst>
            <pc:docMk/>
            <pc:sldMk cId="3814210684" sldId="825"/>
            <ac:spMk id="3" creationId="{01C8AFD1-FF0A-3EFA-A5F9-CF16BA8C692C}"/>
          </ac:spMkLst>
        </pc:spChg>
        <pc:spChg chg="mod">
          <ac:chgData name="Daniela von Pfuhlstein" userId="da41002ac7aa26be" providerId="LiveId" clId="{A562E2DA-F7CF-4B95-8F44-6EA96A6ED19D}" dt="2024-05-06T17:56:34.751" v="1889" actId="2711"/>
          <ac:spMkLst>
            <pc:docMk/>
            <pc:sldMk cId="3814210684" sldId="825"/>
            <ac:spMk id="5" creationId="{7404E738-A84A-0786-DC85-A2C414580887}"/>
          </ac:spMkLst>
        </pc:spChg>
      </pc:sldChg>
      <pc:sldChg chg="addSp modSp mod">
        <pc:chgData name="Daniela von Pfuhlstein" userId="da41002ac7aa26be" providerId="LiveId" clId="{A562E2DA-F7CF-4B95-8F44-6EA96A6ED19D}" dt="2024-05-06T18:06:46.515" v="1945" actId="2711"/>
        <pc:sldMkLst>
          <pc:docMk/>
          <pc:sldMk cId="5492595" sldId="830"/>
        </pc:sldMkLst>
        <pc:spChg chg="add mod">
          <ac:chgData name="Daniela von Pfuhlstein" userId="da41002ac7aa26be" providerId="LiveId" clId="{A562E2DA-F7CF-4B95-8F44-6EA96A6ED19D}" dt="2024-05-06T18:06:46.515" v="1945" actId="2711"/>
          <ac:spMkLst>
            <pc:docMk/>
            <pc:sldMk cId="5492595" sldId="830"/>
            <ac:spMk id="3" creationId="{94A64CEA-CFCD-CC3F-D606-3EABA05D1D5B}"/>
          </ac:spMkLst>
        </pc:spChg>
      </pc:sldChg>
      <pc:sldChg chg="addSp modSp">
        <pc:chgData name="Daniela von Pfuhlstein" userId="da41002ac7aa26be" providerId="LiveId" clId="{A562E2DA-F7CF-4B95-8F44-6EA96A6ED19D}" dt="2024-05-06T18:07:46.115" v="1947"/>
        <pc:sldMkLst>
          <pc:docMk/>
          <pc:sldMk cId="817517814" sldId="833"/>
        </pc:sldMkLst>
        <pc:spChg chg="add mod">
          <ac:chgData name="Daniela von Pfuhlstein" userId="da41002ac7aa26be" providerId="LiveId" clId="{A562E2DA-F7CF-4B95-8F44-6EA96A6ED19D}" dt="2024-05-06T17:48:25.387" v="1842"/>
          <ac:spMkLst>
            <pc:docMk/>
            <pc:sldMk cId="817517814" sldId="833"/>
            <ac:spMk id="8" creationId="{EE1FFA55-8548-5B45-C14E-E71E58BC77F1}"/>
          </ac:spMkLst>
        </pc:spChg>
        <pc:spChg chg="add mod">
          <ac:chgData name="Daniela von Pfuhlstein" userId="da41002ac7aa26be" providerId="LiveId" clId="{A562E2DA-F7CF-4B95-8F44-6EA96A6ED19D}" dt="2024-05-06T18:07:46.115" v="1947"/>
          <ac:spMkLst>
            <pc:docMk/>
            <pc:sldMk cId="817517814" sldId="833"/>
            <ac:spMk id="9" creationId="{8602552A-3453-7248-5A92-909D7545DFF5}"/>
          </ac:spMkLst>
        </pc:spChg>
      </pc:sldChg>
      <pc:sldChg chg="modSp mod">
        <pc:chgData name="Daniela von Pfuhlstein" userId="da41002ac7aa26be" providerId="LiveId" clId="{A562E2DA-F7CF-4B95-8F44-6EA96A6ED19D}" dt="2024-05-03T10:54:50.117" v="1458" actId="6549"/>
        <pc:sldMkLst>
          <pc:docMk/>
          <pc:sldMk cId="3600131701" sldId="837"/>
        </pc:sldMkLst>
        <pc:spChg chg="mod">
          <ac:chgData name="Daniela von Pfuhlstein" userId="da41002ac7aa26be" providerId="LiveId" clId="{A562E2DA-F7CF-4B95-8F44-6EA96A6ED19D}" dt="2024-05-03T10:54:50.117" v="1458" actId="6549"/>
          <ac:spMkLst>
            <pc:docMk/>
            <pc:sldMk cId="3600131701" sldId="837"/>
            <ac:spMk id="7" creationId="{00000000-0000-0000-0000-000000000000}"/>
          </ac:spMkLst>
        </pc:spChg>
      </pc:sldChg>
      <pc:sldChg chg="del">
        <pc:chgData name="Daniela von Pfuhlstein" userId="da41002ac7aa26be" providerId="LiveId" clId="{A562E2DA-F7CF-4B95-8F44-6EA96A6ED19D}" dt="2024-05-03T08:59:39.102" v="0" actId="2696"/>
        <pc:sldMkLst>
          <pc:docMk/>
          <pc:sldMk cId="768169531" sldId="839"/>
        </pc:sldMkLst>
      </pc:sldChg>
      <pc:sldChg chg="del">
        <pc:chgData name="Daniela von Pfuhlstein" userId="da41002ac7aa26be" providerId="LiveId" clId="{A562E2DA-F7CF-4B95-8F44-6EA96A6ED19D}" dt="2024-05-03T08:59:46.406" v="1" actId="2696"/>
        <pc:sldMkLst>
          <pc:docMk/>
          <pc:sldMk cId="1670651590" sldId="840"/>
        </pc:sldMkLst>
      </pc:sldChg>
      <pc:sldChg chg="del">
        <pc:chgData name="Daniela von Pfuhlstein" userId="da41002ac7aa26be" providerId="LiveId" clId="{A562E2DA-F7CF-4B95-8F44-6EA96A6ED19D}" dt="2024-05-03T08:59:57.649" v="4" actId="2696"/>
        <pc:sldMkLst>
          <pc:docMk/>
          <pc:sldMk cId="204366746" sldId="843"/>
        </pc:sldMkLst>
      </pc:sldChg>
      <pc:sldChg chg="del">
        <pc:chgData name="Daniela von Pfuhlstein" userId="da41002ac7aa26be" providerId="LiveId" clId="{A562E2DA-F7CF-4B95-8F44-6EA96A6ED19D}" dt="2024-05-03T08:59:49.006" v="2" actId="2696"/>
        <pc:sldMkLst>
          <pc:docMk/>
          <pc:sldMk cId="377925515" sldId="846"/>
        </pc:sldMkLst>
      </pc:sldChg>
      <pc:sldChg chg="del modNotesTx">
        <pc:chgData name="Daniela von Pfuhlstein" userId="da41002ac7aa26be" providerId="LiveId" clId="{A562E2DA-F7CF-4B95-8F44-6EA96A6ED19D}" dt="2024-05-03T10:44:19.636" v="1342" actId="47"/>
        <pc:sldMkLst>
          <pc:docMk/>
          <pc:sldMk cId="2114951873" sldId="848"/>
        </pc:sldMkLst>
      </pc:sldChg>
      <pc:sldChg chg="del">
        <pc:chgData name="Daniela von Pfuhlstein" userId="da41002ac7aa26be" providerId="LiveId" clId="{A562E2DA-F7CF-4B95-8F44-6EA96A6ED19D}" dt="2024-05-03T10:44:19.636" v="1342" actId="47"/>
        <pc:sldMkLst>
          <pc:docMk/>
          <pc:sldMk cId="2039482572" sldId="849"/>
        </pc:sldMkLst>
      </pc:sldChg>
      <pc:sldChg chg="del">
        <pc:chgData name="Daniela von Pfuhlstein" userId="da41002ac7aa26be" providerId="LiveId" clId="{A562E2DA-F7CF-4B95-8F44-6EA96A6ED19D}" dt="2024-05-03T08:59:53.332" v="3" actId="2696"/>
        <pc:sldMkLst>
          <pc:docMk/>
          <pc:sldMk cId="1621058415" sldId="850"/>
        </pc:sldMkLst>
      </pc:sldChg>
      <pc:sldChg chg="modSp mod">
        <pc:chgData name="Daniela von Pfuhlstein" userId="da41002ac7aa26be" providerId="LiveId" clId="{A562E2DA-F7CF-4B95-8F44-6EA96A6ED19D}" dt="2024-05-06T17:56:47.264" v="1891" actId="2711"/>
        <pc:sldMkLst>
          <pc:docMk/>
          <pc:sldMk cId="3635301508" sldId="851"/>
        </pc:sldMkLst>
        <pc:spChg chg="mod">
          <ac:chgData name="Daniela von Pfuhlstein" userId="da41002ac7aa26be" providerId="LiveId" clId="{A562E2DA-F7CF-4B95-8F44-6EA96A6ED19D}" dt="2024-05-06T17:52:44.216" v="1861" actId="2711"/>
          <ac:spMkLst>
            <pc:docMk/>
            <pc:sldMk cId="3635301508" sldId="851"/>
            <ac:spMk id="4" creationId="{9848480D-E384-3C2A-323C-37B7EFF2BBBD}"/>
          </ac:spMkLst>
        </pc:spChg>
        <pc:spChg chg="mod">
          <ac:chgData name="Daniela von Pfuhlstein" userId="da41002ac7aa26be" providerId="LiveId" clId="{A562E2DA-F7CF-4B95-8F44-6EA96A6ED19D}" dt="2024-05-06T17:56:47.264" v="1891" actId="2711"/>
          <ac:spMkLst>
            <pc:docMk/>
            <pc:sldMk cId="3635301508" sldId="851"/>
            <ac:spMk id="5" creationId="{437EE611-60B3-9B50-A729-F049A5B0A07E}"/>
          </ac:spMkLst>
        </pc:spChg>
      </pc:sldChg>
      <pc:sldChg chg="modSp mod">
        <pc:chgData name="Daniela von Pfuhlstein" userId="da41002ac7aa26be" providerId="LiveId" clId="{A562E2DA-F7CF-4B95-8F44-6EA96A6ED19D}" dt="2024-05-06T17:56:04.908" v="1885" actId="2711"/>
        <pc:sldMkLst>
          <pc:docMk/>
          <pc:sldMk cId="834132719" sldId="852"/>
        </pc:sldMkLst>
        <pc:spChg chg="mod">
          <ac:chgData name="Daniela von Pfuhlstein" userId="da41002ac7aa26be" providerId="LiveId" clId="{A562E2DA-F7CF-4B95-8F44-6EA96A6ED19D}" dt="2024-05-06T17:53:19.527" v="1864" actId="2711"/>
          <ac:spMkLst>
            <pc:docMk/>
            <pc:sldMk cId="834132719" sldId="852"/>
            <ac:spMk id="4" creationId="{46D2CC5C-4FDE-767C-1592-454D671E998D}"/>
          </ac:spMkLst>
        </pc:spChg>
        <pc:spChg chg="mod">
          <ac:chgData name="Daniela von Pfuhlstein" userId="da41002ac7aa26be" providerId="LiveId" clId="{A562E2DA-F7CF-4B95-8F44-6EA96A6ED19D}" dt="2024-05-06T17:56:04.908" v="1885" actId="2711"/>
          <ac:spMkLst>
            <pc:docMk/>
            <pc:sldMk cId="834132719" sldId="852"/>
            <ac:spMk id="5" creationId="{00000000-0000-0000-0000-000000000000}"/>
          </ac:spMkLst>
        </pc:spChg>
      </pc:sldChg>
      <pc:sldChg chg="modSp mod">
        <pc:chgData name="Daniela von Pfuhlstein" userId="da41002ac7aa26be" providerId="LiveId" clId="{A562E2DA-F7CF-4B95-8F44-6EA96A6ED19D}" dt="2024-05-06T18:04:54.292" v="1929" actId="2711"/>
        <pc:sldMkLst>
          <pc:docMk/>
          <pc:sldMk cId="2205893210" sldId="853"/>
        </pc:sldMkLst>
        <pc:spChg chg="mod">
          <ac:chgData name="Daniela von Pfuhlstein" userId="da41002ac7aa26be" providerId="LiveId" clId="{A562E2DA-F7CF-4B95-8F44-6EA96A6ED19D}" dt="2024-05-06T17:49:53.517" v="1847" actId="2711"/>
          <ac:spMkLst>
            <pc:docMk/>
            <pc:sldMk cId="2205893210" sldId="853"/>
            <ac:spMk id="4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8:04:54.292" v="1929" actId="2711"/>
          <ac:spMkLst>
            <pc:docMk/>
            <pc:sldMk cId="2205893210" sldId="853"/>
            <ac:spMk id="5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3T10:32:15.949" v="1301" actId="20577"/>
          <ac:spMkLst>
            <pc:docMk/>
            <pc:sldMk cId="2205893210" sldId="853"/>
            <ac:spMk id="12" creationId="{6000239A-1022-AABB-781C-9F578FBCFDB9}"/>
          </ac:spMkLst>
        </pc:spChg>
      </pc:sldChg>
      <pc:sldChg chg="addSp delSp modSp mod modNotesTx">
        <pc:chgData name="Daniela von Pfuhlstein" userId="da41002ac7aa26be" providerId="LiveId" clId="{A562E2DA-F7CF-4B95-8F44-6EA96A6ED19D}" dt="2024-05-06T18:06:29.891" v="1943" actId="2711"/>
        <pc:sldMkLst>
          <pc:docMk/>
          <pc:sldMk cId="2629884215" sldId="854"/>
        </pc:sldMkLst>
        <pc:spChg chg="mod">
          <ac:chgData name="Daniela von Pfuhlstein" userId="da41002ac7aa26be" providerId="LiveId" clId="{A562E2DA-F7CF-4B95-8F44-6EA96A6ED19D}" dt="2024-05-06T18:06:29.891" v="1943" actId="2711"/>
          <ac:spMkLst>
            <pc:docMk/>
            <pc:sldMk cId="2629884215" sldId="854"/>
            <ac:spMk id="5" creationId="{00000000-0000-0000-0000-000000000000}"/>
          </ac:spMkLst>
        </pc:spChg>
        <pc:picChg chg="add del mod">
          <ac:chgData name="Daniela von Pfuhlstein" userId="da41002ac7aa26be" providerId="LiveId" clId="{A562E2DA-F7CF-4B95-8F44-6EA96A6ED19D}" dt="2024-05-03T10:07:18.707" v="1040" actId="21"/>
          <ac:picMkLst>
            <pc:docMk/>
            <pc:sldMk cId="2629884215" sldId="854"/>
            <ac:picMk id="4" creationId="{3A3D95C0-96F9-5FBA-E660-847A1D221736}"/>
          </ac:picMkLst>
        </pc:picChg>
        <pc:picChg chg="add del mod">
          <ac:chgData name="Daniela von Pfuhlstein" userId="da41002ac7aa26be" providerId="LiveId" clId="{A562E2DA-F7CF-4B95-8F44-6EA96A6ED19D}" dt="2024-05-03T10:07:39.933" v="1047" actId="21"/>
          <ac:picMkLst>
            <pc:docMk/>
            <pc:sldMk cId="2629884215" sldId="854"/>
            <ac:picMk id="8" creationId="{1CC9C3E4-3CB8-7853-56D0-DFCBA1116C8F}"/>
          </ac:picMkLst>
        </pc:picChg>
      </pc:sldChg>
      <pc:sldChg chg="addSp delSp modSp new del mod modClrScheme chgLayout">
        <pc:chgData name="Daniela von Pfuhlstein" userId="da41002ac7aa26be" providerId="LiveId" clId="{A562E2DA-F7CF-4B95-8F44-6EA96A6ED19D}" dt="2024-05-03T09:57:41.852" v="526" actId="2696"/>
        <pc:sldMkLst>
          <pc:docMk/>
          <pc:sldMk cId="3197283506" sldId="855"/>
        </pc:sldMkLst>
        <pc:spChg chg="del mod ord">
          <ac:chgData name="Daniela von Pfuhlstein" userId="da41002ac7aa26be" providerId="LiveId" clId="{A562E2DA-F7CF-4B95-8F44-6EA96A6ED19D}" dt="2024-05-03T09:18:28.682" v="197" actId="700"/>
          <ac:spMkLst>
            <pc:docMk/>
            <pc:sldMk cId="3197283506" sldId="855"/>
            <ac:spMk id="2" creationId="{02F8EFE5-C6FA-F99C-86B7-CD9F83023199}"/>
          </ac:spMkLst>
        </pc:spChg>
        <pc:spChg chg="del mod ord">
          <ac:chgData name="Daniela von Pfuhlstein" userId="da41002ac7aa26be" providerId="LiveId" clId="{A562E2DA-F7CF-4B95-8F44-6EA96A6ED19D}" dt="2024-05-03T09:18:28.682" v="197" actId="700"/>
          <ac:spMkLst>
            <pc:docMk/>
            <pc:sldMk cId="3197283506" sldId="855"/>
            <ac:spMk id="3" creationId="{ED2BF2BD-AA72-4D45-FB2F-7CE42FE72C2D}"/>
          </ac:spMkLst>
        </pc:spChg>
        <pc:spChg chg="add mod ord">
          <ac:chgData name="Daniela von Pfuhlstein" userId="da41002ac7aa26be" providerId="LiveId" clId="{A562E2DA-F7CF-4B95-8F44-6EA96A6ED19D}" dt="2024-05-03T09:18:33.864" v="215" actId="20577"/>
          <ac:spMkLst>
            <pc:docMk/>
            <pc:sldMk cId="3197283506" sldId="855"/>
            <ac:spMk id="4" creationId="{23C55A36-5ED6-3BE7-D85C-062F300B3BF5}"/>
          </ac:spMkLst>
        </pc:spChg>
        <pc:spChg chg="add del mod ord">
          <ac:chgData name="Daniela von Pfuhlstein" userId="da41002ac7aa26be" providerId="LiveId" clId="{A562E2DA-F7CF-4B95-8F44-6EA96A6ED19D}" dt="2024-05-03T09:45:37.261" v="319" actId="931"/>
          <ac:spMkLst>
            <pc:docMk/>
            <pc:sldMk cId="3197283506" sldId="855"/>
            <ac:spMk id="5" creationId="{8DDA5E52-5BEF-28E6-618D-28FEFC0A8CAB}"/>
          </ac:spMkLst>
        </pc:spChg>
        <pc:spChg chg="add mod ord">
          <ac:chgData name="Daniela von Pfuhlstein" userId="da41002ac7aa26be" providerId="LiveId" clId="{A562E2DA-F7CF-4B95-8F44-6EA96A6ED19D}" dt="2024-05-03T09:28:31.034" v="288"/>
          <ac:spMkLst>
            <pc:docMk/>
            <pc:sldMk cId="3197283506" sldId="855"/>
            <ac:spMk id="6" creationId="{46581382-31C3-F296-9E0E-5C7609B3795C}"/>
          </ac:spMkLst>
        </pc:spChg>
        <pc:spChg chg="add del">
          <ac:chgData name="Daniela von Pfuhlstein" userId="da41002ac7aa26be" providerId="LiveId" clId="{A562E2DA-F7CF-4B95-8F44-6EA96A6ED19D}" dt="2024-05-03T09:32:46.001" v="290" actId="478"/>
          <ac:spMkLst>
            <pc:docMk/>
            <pc:sldMk cId="3197283506" sldId="855"/>
            <ac:spMk id="7" creationId="{4825FA0C-7A70-0147-16E3-6EC97A548E44}"/>
          </ac:spMkLst>
        </pc:spChg>
        <pc:spChg chg="add mod">
          <ac:chgData name="Daniela von Pfuhlstein" userId="da41002ac7aa26be" providerId="LiveId" clId="{A562E2DA-F7CF-4B95-8F44-6EA96A6ED19D}" dt="2024-05-03T09:45:42.227" v="323" actId="21"/>
          <ac:spMkLst>
            <pc:docMk/>
            <pc:sldMk cId="3197283506" sldId="855"/>
            <ac:spMk id="25" creationId="{7B964D57-CF7E-96B1-2CAC-440423D00153}"/>
          </ac:spMkLst>
        </pc:spChg>
        <pc:picChg chg="add mod">
          <ac:chgData name="Daniela von Pfuhlstein" userId="da41002ac7aa26be" providerId="LiveId" clId="{A562E2DA-F7CF-4B95-8F44-6EA96A6ED19D}" dt="2024-05-03T09:45:40.259" v="322" actId="1076"/>
          <ac:picMkLst>
            <pc:docMk/>
            <pc:sldMk cId="3197283506" sldId="855"/>
            <ac:picMk id="14" creationId="{39C6CA91-9C60-521D-0CF1-E6B8CDC6C3AE}"/>
          </ac:picMkLst>
        </pc:picChg>
        <pc:picChg chg="add del">
          <ac:chgData name="Daniela von Pfuhlstein" userId="da41002ac7aa26be" providerId="LiveId" clId="{A562E2DA-F7CF-4B95-8F44-6EA96A6ED19D}" dt="2024-05-03T09:45:10.071" v="312" actId="21"/>
          <ac:picMkLst>
            <pc:docMk/>
            <pc:sldMk cId="3197283506" sldId="855"/>
            <ac:picMk id="19" creationId="{EC916554-A315-1221-6294-00FC3AA75C30}"/>
          </ac:picMkLst>
        </pc:picChg>
        <pc:picChg chg="add mod">
          <ac:chgData name="Daniela von Pfuhlstein" userId="da41002ac7aa26be" providerId="LiveId" clId="{A562E2DA-F7CF-4B95-8F44-6EA96A6ED19D}" dt="2024-05-03T09:45:26.650" v="318" actId="931"/>
          <ac:picMkLst>
            <pc:docMk/>
            <pc:sldMk cId="3197283506" sldId="855"/>
            <ac:picMk id="21" creationId="{4F45386F-3616-4B35-7711-554A8601EDC4}"/>
          </ac:picMkLst>
        </pc:picChg>
        <pc:picChg chg="add del mod">
          <ac:chgData name="Daniela von Pfuhlstein" userId="da41002ac7aa26be" providerId="LiveId" clId="{A562E2DA-F7CF-4B95-8F44-6EA96A6ED19D}" dt="2024-05-03T09:45:42.227" v="323" actId="21"/>
          <ac:picMkLst>
            <pc:docMk/>
            <pc:sldMk cId="3197283506" sldId="855"/>
            <ac:picMk id="23" creationId="{2B73267A-F45E-DB3E-AB08-E7C3215E6172}"/>
          </ac:picMkLst>
        </pc:picChg>
        <pc:inkChg chg="add del">
          <ac:chgData name="Daniela von Pfuhlstein" userId="da41002ac7aa26be" providerId="LiveId" clId="{A562E2DA-F7CF-4B95-8F44-6EA96A6ED19D}" dt="2024-05-03T09:36:07.626" v="298" actId="9405"/>
          <ac:inkMkLst>
            <pc:docMk/>
            <pc:sldMk cId="3197283506" sldId="855"/>
            <ac:inkMk id="15" creationId="{A76375EA-DF7A-BBE2-EB1B-58C14BA31886}"/>
          </ac:inkMkLst>
        </pc:inkChg>
        <pc:inkChg chg="add del">
          <ac:chgData name="Daniela von Pfuhlstein" userId="da41002ac7aa26be" providerId="LiveId" clId="{A562E2DA-F7CF-4B95-8F44-6EA96A6ED19D}" dt="2024-05-03T09:36:30.226" v="300" actId="9405"/>
          <ac:inkMkLst>
            <pc:docMk/>
            <pc:sldMk cId="3197283506" sldId="855"/>
            <ac:inkMk id="16" creationId="{4B18D050-84B3-9535-2D41-E6E6734C3274}"/>
          </ac:inkMkLst>
        </pc:inkChg>
        <pc:inkChg chg="add">
          <ac:chgData name="Daniela von Pfuhlstein" userId="da41002ac7aa26be" providerId="LiveId" clId="{A562E2DA-F7CF-4B95-8F44-6EA96A6ED19D}" dt="2024-05-03T09:36:47.206" v="301" actId="9405"/>
          <ac:inkMkLst>
            <pc:docMk/>
            <pc:sldMk cId="3197283506" sldId="855"/>
            <ac:inkMk id="17" creationId="{9527C0FB-6F17-8759-8635-7EE48A6C8FA9}"/>
          </ac:inkMkLst>
        </pc:inkChg>
        <pc:cxnChg chg="add del">
          <ac:chgData name="Daniela von Pfuhlstein" userId="da41002ac7aa26be" providerId="LiveId" clId="{A562E2DA-F7CF-4B95-8F44-6EA96A6ED19D}" dt="2024-05-03T09:33:38.239" v="292" actId="478"/>
          <ac:cxnSpMkLst>
            <pc:docMk/>
            <pc:sldMk cId="3197283506" sldId="855"/>
            <ac:cxnSpMk id="12" creationId="{E24C79DC-B564-C7B7-7A51-95AF2BAF96AB}"/>
          </ac:cxnSpMkLst>
        </pc:cxnChg>
      </pc:sldChg>
      <pc:sldChg chg="del">
        <pc:chgData name="Daniela von Pfuhlstein" userId="da41002ac7aa26be" providerId="LiveId" clId="{A562E2DA-F7CF-4B95-8F44-6EA96A6ED19D}" dt="2024-05-03T09:06:42.389" v="64" actId="2696"/>
        <pc:sldMkLst>
          <pc:docMk/>
          <pc:sldMk cId="3233979964" sldId="855"/>
        </pc:sldMkLst>
      </pc:sldChg>
      <pc:sldChg chg="add del">
        <pc:chgData name="Daniela von Pfuhlstein" userId="da41002ac7aa26be" providerId="LiveId" clId="{A562E2DA-F7CF-4B95-8F44-6EA96A6ED19D}" dt="2024-05-03T09:09:30.404" v="88"/>
        <pc:sldMkLst>
          <pc:docMk/>
          <pc:sldMk cId="3793844497" sldId="855"/>
        </pc:sldMkLst>
      </pc:sldChg>
      <pc:sldChg chg="addSp delSp modSp add mod modNotesTx">
        <pc:chgData name="Daniela von Pfuhlstein" userId="da41002ac7aa26be" providerId="LiveId" clId="{A562E2DA-F7CF-4B95-8F44-6EA96A6ED19D}" dt="2024-05-06T17:58:34.313" v="1907" actId="2711"/>
        <pc:sldMkLst>
          <pc:docMk/>
          <pc:sldMk cId="3047362586" sldId="856"/>
        </pc:sldMkLst>
        <pc:spChg chg="mod">
          <ac:chgData name="Daniela von Pfuhlstein" userId="da41002ac7aa26be" providerId="LiveId" clId="{A562E2DA-F7CF-4B95-8F44-6EA96A6ED19D}" dt="2024-05-03T09:58:33.157" v="561" actId="108"/>
          <ac:spMkLst>
            <pc:docMk/>
            <pc:sldMk cId="3047362586" sldId="856"/>
            <ac:spMk id="4" creationId="{23C55A36-5ED6-3BE7-D85C-062F300B3BF5}"/>
          </ac:spMkLst>
        </pc:spChg>
        <pc:spChg chg="add del">
          <ac:chgData name="Daniela von Pfuhlstein" userId="da41002ac7aa26be" providerId="LiveId" clId="{A562E2DA-F7CF-4B95-8F44-6EA96A6ED19D}" dt="2024-05-03T09:51:45.324" v="466" actId="478"/>
          <ac:spMkLst>
            <pc:docMk/>
            <pc:sldMk cId="3047362586" sldId="856"/>
            <ac:spMk id="5" creationId="{8DDA5E52-5BEF-28E6-618D-28FEFC0A8CAB}"/>
          </ac:spMkLst>
        </pc:spChg>
        <pc:spChg chg="mod">
          <ac:chgData name="Daniela von Pfuhlstein" userId="da41002ac7aa26be" providerId="LiveId" clId="{A562E2DA-F7CF-4B95-8F44-6EA96A6ED19D}" dt="2024-05-03T09:55:35.508" v="512" actId="6549"/>
          <ac:spMkLst>
            <pc:docMk/>
            <pc:sldMk cId="3047362586" sldId="856"/>
            <ac:spMk id="6" creationId="{46581382-31C3-F296-9E0E-5C7609B3795C}"/>
          </ac:spMkLst>
        </pc:spChg>
        <pc:spChg chg="add mod">
          <ac:chgData name="Daniela von Pfuhlstein" userId="da41002ac7aa26be" providerId="LiveId" clId="{A562E2DA-F7CF-4B95-8F44-6EA96A6ED19D}" dt="2024-05-03T10:49:53.293" v="1426" actId="1076"/>
          <ac:spMkLst>
            <pc:docMk/>
            <pc:sldMk cId="3047362586" sldId="856"/>
            <ac:spMk id="7" creationId="{45B02897-9D8C-2E4F-0DC9-457133668ACF}"/>
          </ac:spMkLst>
        </pc:spChg>
        <pc:spChg chg="add mod">
          <ac:chgData name="Daniela von Pfuhlstein" userId="da41002ac7aa26be" providerId="LiveId" clId="{A562E2DA-F7CF-4B95-8F44-6EA96A6ED19D}" dt="2024-05-03T10:49:47.425" v="1425" actId="1076"/>
          <ac:spMkLst>
            <pc:docMk/>
            <pc:sldMk cId="3047362586" sldId="856"/>
            <ac:spMk id="8" creationId="{B17B4952-85C9-CCA1-208F-8DF2A008262C}"/>
          </ac:spMkLst>
        </pc:spChg>
        <pc:spChg chg="add mod">
          <ac:chgData name="Daniela von Pfuhlstein" userId="da41002ac7aa26be" providerId="LiveId" clId="{A562E2DA-F7CF-4B95-8F44-6EA96A6ED19D}" dt="2024-05-03T10:49:58.526" v="1427" actId="1076"/>
          <ac:spMkLst>
            <pc:docMk/>
            <pc:sldMk cId="3047362586" sldId="856"/>
            <ac:spMk id="9" creationId="{93717D49-B3A1-53C8-D98E-7CEF45F0492D}"/>
          </ac:spMkLst>
        </pc:spChg>
        <pc:spChg chg="add mod">
          <ac:chgData name="Daniela von Pfuhlstein" userId="da41002ac7aa26be" providerId="LiveId" clId="{A562E2DA-F7CF-4B95-8F44-6EA96A6ED19D}" dt="2024-05-03T10:50:04.404" v="1428" actId="1076"/>
          <ac:spMkLst>
            <pc:docMk/>
            <pc:sldMk cId="3047362586" sldId="856"/>
            <ac:spMk id="10" creationId="{740D58BD-A9CD-9BC4-7990-652ED98FB5C7}"/>
          </ac:spMkLst>
        </pc:spChg>
        <pc:spChg chg="add mod">
          <ac:chgData name="Daniela von Pfuhlstein" userId="da41002ac7aa26be" providerId="LiveId" clId="{A562E2DA-F7CF-4B95-8F44-6EA96A6ED19D}" dt="2024-05-03T10:50:18.257" v="1430" actId="1076"/>
          <ac:spMkLst>
            <pc:docMk/>
            <pc:sldMk cId="3047362586" sldId="856"/>
            <ac:spMk id="11" creationId="{AEE16849-1222-E3A4-A3FD-5F8C5736EAA0}"/>
          </ac:spMkLst>
        </pc:spChg>
        <pc:spChg chg="add del mod ord">
          <ac:chgData name="Daniela von Pfuhlstein" userId="da41002ac7aa26be" providerId="LiveId" clId="{A562E2DA-F7CF-4B95-8F44-6EA96A6ED19D}" dt="2024-05-03T09:54:43.946" v="505" actId="478"/>
          <ac:spMkLst>
            <pc:docMk/>
            <pc:sldMk cId="3047362586" sldId="856"/>
            <ac:spMk id="12" creationId="{BEC2050F-0FDE-F5C4-DADB-5AE29B348BEB}"/>
          </ac:spMkLst>
        </pc:spChg>
        <pc:spChg chg="add del mod ord">
          <ac:chgData name="Daniela von Pfuhlstein" userId="da41002ac7aa26be" providerId="LiveId" clId="{A562E2DA-F7CF-4B95-8F44-6EA96A6ED19D}" dt="2024-05-03T09:54:27.041" v="500" actId="478"/>
          <ac:spMkLst>
            <pc:docMk/>
            <pc:sldMk cId="3047362586" sldId="856"/>
            <ac:spMk id="13" creationId="{DA6E275F-E03F-CD8B-91F1-60AA4AF41C70}"/>
          </ac:spMkLst>
        </pc:spChg>
        <pc:spChg chg="add del mod ord">
          <ac:chgData name="Daniela von Pfuhlstein" userId="da41002ac7aa26be" providerId="LiveId" clId="{A562E2DA-F7CF-4B95-8F44-6EA96A6ED19D}" dt="2024-05-03T09:53:55.640" v="491" actId="478"/>
          <ac:spMkLst>
            <pc:docMk/>
            <pc:sldMk cId="3047362586" sldId="856"/>
            <ac:spMk id="15" creationId="{F69977D2-601E-3FC6-EC2E-16F86034D6B1}"/>
          </ac:spMkLst>
        </pc:spChg>
        <pc:spChg chg="add del mod ord">
          <ac:chgData name="Daniela von Pfuhlstein" userId="da41002ac7aa26be" providerId="LiveId" clId="{A562E2DA-F7CF-4B95-8F44-6EA96A6ED19D}" dt="2024-05-03T09:53:22.936" v="483" actId="478"/>
          <ac:spMkLst>
            <pc:docMk/>
            <pc:sldMk cId="3047362586" sldId="856"/>
            <ac:spMk id="16" creationId="{BB6C37B1-9BC9-A9A9-8768-F230A7602CCF}"/>
          </ac:spMkLst>
        </pc:spChg>
        <pc:spChg chg="add del mod ord">
          <ac:chgData name="Daniela von Pfuhlstein" userId="da41002ac7aa26be" providerId="LiveId" clId="{A562E2DA-F7CF-4B95-8F44-6EA96A6ED19D}" dt="2024-05-03T09:52:46.314" v="474" actId="478"/>
          <ac:spMkLst>
            <pc:docMk/>
            <pc:sldMk cId="3047362586" sldId="856"/>
            <ac:spMk id="18" creationId="{18052935-35AB-2564-6581-C3CD083604A6}"/>
          </ac:spMkLst>
        </pc:spChg>
        <pc:spChg chg="add del mod">
          <ac:chgData name="Daniela von Pfuhlstein" userId="da41002ac7aa26be" providerId="LiveId" clId="{A562E2DA-F7CF-4B95-8F44-6EA96A6ED19D}" dt="2024-05-03T09:51:25.564" v="463" actId="478"/>
          <ac:spMkLst>
            <pc:docMk/>
            <pc:sldMk cId="3047362586" sldId="856"/>
            <ac:spMk id="20" creationId="{C96B0643-D579-0C19-C67E-C8484D58959F}"/>
          </ac:spMkLst>
        </pc:spChg>
        <pc:spChg chg="add mod">
          <ac:chgData name="Daniela von Pfuhlstein" userId="da41002ac7aa26be" providerId="LiveId" clId="{A562E2DA-F7CF-4B95-8F44-6EA96A6ED19D}" dt="2024-05-06T17:51:09.979" v="1853" actId="2711"/>
          <ac:spMkLst>
            <pc:docMk/>
            <pc:sldMk cId="3047362586" sldId="856"/>
            <ac:spMk id="25" creationId="{BA622D5E-9A2E-8E71-A665-5E5C1ECCC7C0}"/>
          </ac:spMkLst>
        </pc:spChg>
        <pc:spChg chg="add mod">
          <ac:chgData name="Daniela von Pfuhlstein" userId="da41002ac7aa26be" providerId="LiveId" clId="{A562E2DA-F7CF-4B95-8F44-6EA96A6ED19D}" dt="2024-05-06T17:58:34.313" v="1907" actId="2711"/>
          <ac:spMkLst>
            <pc:docMk/>
            <pc:sldMk cId="3047362586" sldId="856"/>
            <ac:spMk id="26" creationId="{7EBC092A-3BF7-40BA-D27A-6DD6CCE92DA0}"/>
          </ac:spMkLst>
        </pc:spChg>
        <pc:spChg chg="add del mod">
          <ac:chgData name="Daniela von Pfuhlstein" userId="da41002ac7aa26be" providerId="LiveId" clId="{A562E2DA-F7CF-4B95-8F44-6EA96A6ED19D}" dt="2024-05-03T10:50:22.080" v="1431" actId="478"/>
          <ac:spMkLst>
            <pc:docMk/>
            <pc:sldMk cId="3047362586" sldId="856"/>
            <ac:spMk id="27" creationId="{34B998F8-6112-6623-F5B0-02B512A20E44}"/>
          </ac:spMkLst>
        </pc:spChg>
        <pc:picChg chg="add mod">
          <ac:chgData name="Daniela von Pfuhlstein" userId="da41002ac7aa26be" providerId="LiveId" clId="{A562E2DA-F7CF-4B95-8F44-6EA96A6ED19D}" dt="2024-05-03T09:45:05.466" v="310" actId="931"/>
          <ac:picMkLst>
            <pc:docMk/>
            <pc:sldMk cId="3047362586" sldId="856"/>
            <ac:picMk id="3" creationId="{30A26824-4C70-E31E-3A92-E6C5604FE893}"/>
          </ac:picMkLst>
        </pc:picChg>
        <pc:picChg chg="del">
          <ac:chgData name="Daniela von Pfuhlstein" userId="da41002ac7aa26be" providerId="LiveId" clId="{A562E2DA-F7CF-4B95-8F44-6EA96A6ED19D}" dt="2024-05-03T09:44:47.221" v="303" actId="478"/>
          <ac:picMkLst>
            <pc:docMk/>
            <pc:sldMk cId="3047362586" sldId="856"/>
            <ac:picMk id="14" creationId="{39C6CA91-9C60-521D-0CF1-E6B8CDC6C3AE}"/>
          </ac:picMkLst>
        </pc:picChg>
        <pc:picChg chg="add mod">
          <ac:chgData name="Daniela von Pfuhlstein" userId="da41002ac7aa26be" providerId="LiveId" clId="{A562E2DA-F7CF-4B95-8F44-6EA96A6ED19D}" dt="2024-05-03T09:45:12.567" v="313"/>
          <ac:picMkLst>
            <pc:docMk/>
            <pc:sldMk cId="3047362586" sldId="856"/>
            <ac:picMk id="19" creationId="{EC916554-A315-1221-6294-00FC3AA75C30}"/>
          </ac:picMkLst>
        </pc:picChg>
        <pc:picChg chg="add mod">
          <ac:chgData name="Daniela von Pfuhlstein" userId="da41002ac7aa26be" providerId="LiveId" clId="{A562E2DA-F7CF-4B95-8F44-6EA96A6ED19D}" dt="2024-05-03T09:57:08.975" v="525" actId="1076"/>
          <ac:picMkLst>
            <pc:docMk/>
            <pc:sldMk cId="3047362586" sldId="856"/>
            <ac:picMk id="22" creationId="{12AF4F0A-AEB6-A5D8-6592-7511B2BCDFCC}"/>
          </ac:picMkLst>
        </pc:picChg>
        <pc:picChg chg="add mod">
          <ac:chgData name="Daniela von Pfuhlstein" userId="da41002ac7aa26be" providerId="LiveId" clId="{A562E2DA-F7CF-4B95-8F44-6EA96A6ED19D}" dt="2024-05-03T09:56:10.038" v="519"/>
          <ac:picMkLst>
            <pc:docMk/>
            <pc:sldMk cId="3047362586" sldId="856"/>
            <ac:picMk id="23" creationId="{2B73267A-F45E-DB3E-AB08-E7C3215E6172}"/>
          </ac:picMkLst>
        </pc:picChg>
        <pc:picChg chg="add mod">
          <ac:chgData name="Daniela von Pfuhlstein" userId="da41002ac7aa26be" providerId="LiveId" clId="{A562E2DA-F7CF-4B95-8F44-6EA96A6ED19D}" dt="2024-05-03T09:57:55.857" v="529" actId="1076"/>
          <ac:picMkLst>
            <pc:docMk/>
            <pc:sldMk cId="3047362586" sldId="856"/>
            <ac:picMk id="24" creationId="{2CD37897-7BF2-9DA1-AD18-E533F6076084}"/>
          </ac:picMkLst>
        </pc:picChg>
      </pc:sldChg>
      <pc:sldChg chg="addSp delSp modSp new mod modClrScheme chgLayout">
        <pc:chgData name="Daniela von Pfuhlstein" userId="da41002ac7aa26be" providerId="LiveId" clId="{A562E2DA-F7CF-4B95-8F44-6EA96A6ED19D}" dt="2024-05-06T17:56:22.545" v="1887" actId="2711"/>
        <pc:sldMkLst>
          <pc:docMk/>
          <pc:sldMk cId="3361902959" sldId="857"/>
        </pc:sldMkLst>
        <pc:spChg chg="del mod ord">
          <ac:chgData name="Daniela von Pfuhlstein" userId="da41002ac7aa26be" providerId="LiveId" clId="{A562E2DA-F7CF-4B95-8F44-6EA96A6ED19D}" dt="2024-05-03T10:05:35.132" v="986" actId="700"/>
          <ac:spMkLst>
            <pc:docMk/>
            <pc:sldMk cId="3361902959" sldId="857"/>
            <ac:spMk id="2" creationId="{143BB3B8-D1EB-AE27-EDFB-0A730CBB84C8}"/>
          </ac:spMkLst>
        </pc:spChg>
        <pc:spChg chg="add mod">
          <ac:chgData name="Daniela von Pfuhlstein" userId="da41002ac7aa26be" providerId="LiveId" clId="{A562E2DA-F7CF-4B95-8F44-6EA96A6ED19D}" dt="2024-05-06T17:53:07.093" v="1863" actId="2711"/>
          <ac:spMkLst>
            <pc:docMk/>
            <pc:sldMk cId="3361902959" sldId="857"/>
            <ac:spMk id="2" creationId="{A5B1C148-E37C-6E97-88CC-9059A1EAF4A1}"/>
          </ac:spMkLst>
        </pc:spChg>
        <pc:spChg chg="del mod ord">
          <ac:chgData name="Daniela von Pfuhlstein" userId="da41002ac7aa26be" providerId="LiveId" clId="{A562E2DA-F7CF-4B95-8F44-6EA96A6ED19D}" dt="2024-05-03T10:05:35.132" v="986" actId="700"/>
          <ac:spMkLst>
            <pc:docMk/>
            <pc:sldMk cId="3361902959" sldId="857"/>
            <ac:spMk id="3" creationId="{A67FEB86-B151-0279-873A-575B247C98F3}"/>
          </ac:spMkLst>
        </pc:spChg>
        <pc:spChg chg="mod ord">
          <ac:chgData name="Daniela von Pfuhlstein" userId="da41002ac7aa26be" providerId="LiveId" clId="{A562E2DA-F7CF-4B95-8F44-6EA96A6ED19D}" dt="2024-05-06T17:56:22.545" v="1887" actId="2711"/>
          <ac:spMkLst>
            <pc:docMk/>
            <pc:sldMk cId="3361902959" sldId="857"/>
            <ac:spMk id="4" creationId="{BC659B76-7A82-7568-AF78-18CD82E8DF52}"/>
          </ac:spMkLst>
        </pc:spChg>
        <pc:spChg chg="add mod ord">
          <ac:chgData name="Daniela von Pfuhlstein" userId="da41002ac7aa26be" providerId="LiveId" clId="{A562E2DA-F7CF-4B95-8F44-6EA96A6ED19D}" dt="2024-05-03T10:09:40.134" v="1064" actId="20577"/>
          <ac:spMkLst>
            <pc:docMk/>
            <pc:sldMk cId="3361902959" sldId="857"/>
            <ac:spMk id="5" creationId="{C345ED80-054F-53D6-A60A-7B2D45808696}"/>
          </ac:spMkLst>
        </pc:spChg>
        <pc:spChg chg="add mod ord">
          <ac:chgData name="Daniela von Pfuhlstein" userId="da41002ac7aa26be" providerId="LiveId" clId="{A562E2DA-F7CF-4B95-8F44-6EA96A6ED19D}" dt="2024-05-03T10:05:35.132" v="986" actId="700"/>
          <ac:spMkLst>
            <pc:docMk/>
            <pc:sldMk cId="3361902959" sldId="857"/>
            <ac:spMk id="6" creationId="{C68F0F3F-1A52-90E2-E532-5D72729D68BC}"/>
          </ac:spMkLst>
        </pc:spChg>
        <pc:spChg chg="add mod ord">
          <ac:chgData name="Daniela von Pfuhlstein" userId="da41002ac7aa26be" providerId="LiveId" clId="{A562E2DA-F7CF-4B95-8F44-6EA96A6ED19D}" dt="2024-05-03T10:36:08.412" v="1314" actId="20577"/>
          <ac:spMkLst>
            <pc:docMk/>
            <pc:sldMk cId="3361902959" sldId="857"/>
            <ac:spMk id="7" creationId="{D15FC4BB-CE1C-ED22-7021-C1999F82D753}"/>
          </ac:spMkLst>
        </pc:spChg>
        <pc:picChg chg="add mod modCrop">
          <ac:chgData name="Daniela von Pfuhlstein" userId="da41002ac7aa26be" providerId="LiveId" clId="{A562E2DA-F7CF-4B95-8F44-6EA96A6ED19D}" dt="2024-05-03T10:08:30.010" v="1055" actId="14100"/>
          <ac:picMkLst>
            <pc:docMk/>
            <pc:sldMk cId="3361902959" sldId="857"/>
            <ac:picMk id="8" creationId="{3A3D95C0-96F9-5FBA-E660-847A1D221736}"/>
          </ac:picMkLst>
        </pc:picChg>
        <pc:picChg chg="add mod">
          <ac:chgData name="Daniela von Pfuhlstein" userId="da41002ac7aa26be" providerId="LiveId" clId="{A562E2DA-F7CF-4B95-8F44-6EA96A6ED19D}" dt="2024-05-03T10:07:50.655" v="1050" actId="14100"/>
          <ac:picMkLst>
            <pc:docMk/>
            <pc:sldMk cId="3361902959" sldId="857"/>
            <ac:picMk id="9" creationId="{1CC9C3E4-3CB8-7853-56D0-DFCBA1116C8F}"/>
          </ac:picMkLst>
        </pc:picChg>
        <pc:cxnChg chg="add mod">
          <ac:chgData name="Daniela von Pfuhlstein" userId="da41002ac7aa26be" providerId="LiveId" clId="{A562E2DA-F7CF-4B95-8F44-6EA96A6ED19D}" dt="2024-05-03T10:09:05.990" v="1060" actId="14100"/>
          <ac:cxnSpMkLst>
            <pc:docMk/>
            <pc:sldMk cId="3361902959" sldId="857"/>
            <ac:cxnSpMk id="11" creationId="{4E236DB7-4BE8-025A-BF9C-2F0C5767C62F}"/>
          </ac:cxnSpMkLst>
        </pc:cxnChg>
      </pc:sldChg>
      <pc:sldChg chg="addSp delSp modSp new mod modNotesTx">
        <pc:chgData name="Daniela von Pfuhlstein" userId="da41002ac7aa26be" providerId="LiveId" clId="{A562E2DA-F7CF-4B95-8F44-6EA96A6ED19D}" dt="2024-05-06T17:55:03.515" v="1875" actId="113"/>
        <pc:sldMkLst>
          <pc:docMk/>
          <pc:sldMk cId="1104842701" sldId="858"/>
        </pc:sldMkLst>
        <pc:spChg chg="mod">
          <ac:chgData name="Daniela von Pfuhlstein" userId="da41002ac7aa26be" providerId="LiveId" clId="{A562E2DA-F7CF-4B95-8F44-6EA96A6ED19D}" dt="2024-05-03T10:11:36.530" v="1147" actId="108"/>
          <ac:spMkLst>
            <pc:docMk/>
            <pc:sldMk cId="1104842701" sldId="858"/>
            <ac:spMk id="2" creationId="{7AE7851B-8CDF-EAC8-38D5-557BFE7EBA4C}"/>
          </ac:spMkLst>
        </pc:spChg>
        <pc:spChg chg="add del">
          <ac:chgData name="Daniela von Pfuhlstein" userId="da41002ac7aa26be" providerId="LiveId" clId="{A562E2DA-F7CF-4B95-8F44-6EA96A6ED19D}" dt="2024-05-03T10:16:42.611" v="1150" actId="3680"/>
          <ac:spMkLst>
            <pc:docMk/>
            <pc:sldMk cId="1104842701" sldId="858"/>
            <ac:spMk id="3" creationId="{E1E76CCB-4A82-7DA8-54FA-01C1824E313D}"/>
          </ac:spMkLst>
        </pc:spChg>
        <pc:spChg chg="del">
          <ac:chgData name="Daniela von Pfuhlstein" userId="da41002ac7aa26be" providerId="LiveId" clId="{A562E2DA-F7CF-4B95-8F44-6EA96A6ED19D}" dt="2024-05-06T17:43:30.775" v="1819" actId="478"/>
          <ac:spMkLst>
            <pc:docMk/>
            <pc:sldMk cId="1104842701" sldId="858"/>
            <ac:spMk id="4" creationId="{D1E70D59-5804-3800-B1D3-95D84E9EC3A2}"/>
          </ac:spMkLst>
        </pc:spChg>
        <pc:spChg chg="mod">
          <ac:chgData name="Daniela von Pfuhlstein" userId="da41002ac7aa26be" providerId="LiveId" clId="{A562E2DA-F7CF-4B95-8F44-6EA96A6ED19D}" dt="2024-05-06T17:55:03.515" v="1875" actId="113"/>
          <ac:spMkLst>
            <pc:docMk/>
            <pc:sldMk cId="1104842701" sldId="858"/>
            <ac:spMk id="5" creationId="{3849531C-77F1-E099-AC94-9DEF4101AB79}"/>
          </ac:spMkLst>
        </pc:spChg>
        <pc:spChg chg="add mod">
          <ac:chgData name="Daniela von Pfuhlstein" userId="da41002ac7aa26be" providerId="LiveId" clId="{A562E2DA-F7CF-4B95-8F44-6EA96A6ED19D}" dt="2024-05-06T17:54:08.276" v="1869" actId="2711"/>
          <ac:spMkLst>
            <pc:docMk/>
            <pc:sldMk cId="1104842701" sldId="858"/>
            <ac:spMk id="7" creationId="{E241B108-A1C6-AE2C-4DC1-F58FE7E1EBBD}"/>
          </ac:spMkLst>
        </pc:spChg>
        <pc:graphicFrameChg chg="add del mod ord modGraphic">
          <ac:chgData name="Daniela von Pfuhlstein" userId="da41002ac7aa26be" providerId="LiveId" clId="{A562E2DA-F7CF-4B95-8F44-6EA96A6ED19D}" dt="2024-05-03T10:16:15.971" v="1149" actId="3680"/>
          <ac:graphicFrameMkLst>
            <pc:docMk/>
            <pc:sldMk cId="1104842701" sldId="858"/>
            <ac:graphicFrameMk id="7" creationId="{2DD99C46-96B8-E525-69E8-1D44E2390F43}"/>
          </ac:graphicFrameMkLst>
        </pc:graphicFrameChg>
        <pc:graphicFrameChg chg="add mod ord modGraphic">
          <ac:chgData name="Daniela von Pfuhlstein" userId="da41002ac7aa26be" providerId="LiveId" clId="{A562E2DA-F7CF-4B95-8F44-6EA96A6ED19D}" dt="2024-05-03T10:38:30.935" v="1316" actId="20577"/>
          <ac:graphicFrameMkLst>
            <pc:docMk/>
            <pc:sldMk cId="1104842701" sldId="858"/>
            <ac:graphicFrameMk id="8" creationId="{7E38AAE4-9732-A048-732C-28CA600BFCDB}"/>
          </ac:graphicFrameMkLst>
        </pc:graphicFrameChg>
        <pc:picChg chg="add del mod">
          <ac:chgData name="Daniela von Pfuhlstein" userId="da41002ac7aa26be" providerId="LiveId" clId="{A562E2DA-F7CF-4B95-8F44-6EA96A6ED19D}" dt="2024-05-06T07:42:04.526" v="1688" actId="478"/>
          <ac:picMkLst>
            <pc:docMk/>
            <pc:sldMk cId="1104842701" sldId="858"/>
            <ac:picMk id="3" creationId="{7BE39FD5-F62E-28A2-63EF-2006BBB7CD92}"/>
          </ac:picMkLst>
        </pc:picChg>
      </pc:sldChg>
      <pc:sldChg chg="addSp modSp new del mod">
        <pc:chgData name="Daniela von Pfuhlstein" userId="da41002ac7aa26be" providerId="LiveId" clId="{A562E2DA-F7CF-4B95-8F44-6EA96A6ED19D}" dt="2024-05-06T17:36:32.333" v="1790" actId="2696"/>
        <pc:sldMkLst>
          <pc:docMk/>
          <pc:sldMk cId="443245311" sldId="859"/>
        </pc:sldMkLst>
        <pc:spChg chg="mod">
          <ac:chgData name="Daniela von Pfuhlstein" userId="da41002ac7aa26be" providerId="LiveId" clId="{A562E2DA-F7CF-4B95-8F44-6EA96A6ED19D}" dt="2024-05-06T07:39:52.356" v="1655" actId="20577"/>
          <ac:spMkLst>
            <pc:docMk/>
            <pc:sldMk cId="443245311" sldId="859"/>
            <ac:spMk id="2" creationId="{BAE07E5C-E75A-14C9-3FC3-21A543D2E287}"/>
          </ac:spMkLst>
        </pc:spChg>
        <pc:spChg chg="mod">
          <ac:chgData name="Daniela von Pfuhlstein" userId="da41002ac7aa26be" providerId="LiveId" clId="{A562E2DA-F7CF-4B95-8F44-6EA96A6ED19D}" dt="2024-05-06T17:10:32.602" v="1703" actId="20577"/>
          <ac:spMkLst>
            <pc:docMk/>
            <pc:sldMk cId="443245311" sldId="859"/>
            <ac:spMk id="3" creationId="{95F7A283-A8B4-2457-7AD0-AC65F962B052}"/>
          </ac:spMkLst>
        </pc:spChg>
        <pc:picChg chg="add mod">
          <ac:chgData name="Daniela von Pfuhlstein" userId="da41002ac7aa26be" providerId="LiveId" clId="{A562E2DA-F7CF-4B95-8F44-6EA96A6ED19D}" dt="2024-05-06T17:22:03.508" v="1729" actId="1076"/>
          <ac:picMkLst>
            <pc:docMk/>
            <pc:sldMk cId="443245311" sldId="859"/>
            <ac:picMk id="8" creationId="{6A8610A6-41AA-53F8-CF95-D002DE2F7F56}"/>
          </ac:picMkLst>
        </pc:picChg>
        <pc:picChg chg="add mod">
          <ac:chgData name="Daniela von Pfuhlstein" userId="da41002ac7aa26be" providerId="LiveId" clId="{A562E2DA-F7CF-4B95-8F44-6EA96A6ED19D}" dt="2024-05-06T17:21:43.318" v="1726" actId="1076"/>
          <ac:picMkLst>
            <pc:docMk/>
            <pc:sldMk cId="443245311" sldId="859"/>
            <ac:picMk id="10" creationId="{BC88665B-A49A-CC68-44A3-671986F20D21}"/>
          </ac:picMkLst>
        </pc:picChg>
        <pc:picChg chg="add mod">
          <ac:chgData name="Daniela von Pfuhlstein" userId="da41002ac7aa26be" providerId="LiveId" clId="{A562E2DA-F7CF-4B95-8F44-6EA96A6ED19D}" dt="2024-05-06T17:22:17.071" v="1731" actId="1076"/>
          <ac:picMkLst>
            <pc:docMk/>
            <pc:sldMk cId="443245311" sldId="859"/>
            <ac:picMk id="12" creationId="{D5B83735-36CA-BC93-FDFD-C90212202753}"/>
          </ac:picMkLst>
        </pc:picChg>
        <pc:picChg chg="add mod">
          <ac:chgData name="Daniela von Pfuhlstein" userId="da41002ac7aa26be" providerId="LiveId" clId="{A562E2DA-F7CF-4B95-8F44-6EA96A6ED19D}" dt="2024-05-06T17:22:13.837" v="1730" actId="1076"/>
          <ac:picMkLst>
            <pc:docMk/>
            <pc:sldMk cId="443245311" sldId="859"/>
            <ac:picMk id="14" creationId="{C8322F43-F350-B690-39CA-368270C57C12}"/>
          </ac:picMkLst>
        </pc:picChg>
        <pc:picChg chg="add mod">
          <ac:chgData name="Daniela von Pfuhlstein" userId="da41002ac7aa26be" providerId="LiveId" clId="{A562E2DA-F7CF-4B95-8F44-6EA96A6ED19D}" dt="2024-05-06T17:21:32.539" v="1725" actId="14100"/>
          <ac:picMkLst>
            <pc:docMk/>
            <pc:sldMk cId="443245311" sldId="859"/>
            <ac:picMk id="16" creationId="{C3C2747D-1F71-25A9-30D9-5F8370C0E918}"/>
          </ac:picMkLst>
        </pc:picChg>
      </pc:sldChg>
      <pc:sldChg chg="addSp modSp new del mod">
        <pc:chgData name="Daniela von Pfuhlstein" userId="da41002ac7aa26be" providerId="LiveId" clId="{A562E2DA-F7CF-4B95-8F44-6EA96A6ED19D}" dt="2024-05-03T10:53:33.932" v="1448" actId="2696"/>
        <pc:sldMkLst>
          <pc:docMk/>
          <pc:sldMk cId="3919683452" sldId="859"/>
        </pc:sldMkLst>
        <pc:spChg chg="mod">
          <ac:chgData name="Daniela von Pfuhlstein" userId="da41002ac7aa26be" providerId="LiveId" clId="{A562E2DA-F7CF-4B95-8F44-6EA96A6ED19D}" dt="2024-05-03T10:39:39.098" v="1338" actId="20577"/>
          <ac:spMkLst>
            <pc:docMk/>
            <pc:sldMk cId="3919683452" sldId="859"/>
            <ac:spMk id="3" creationId="{6DEDE23A-B8D9-B4C6-B97F-6104C69A8BF8}"/>
          </ac:spMkLst>
        </pc:spChg>
        <pc:spChg chg="add mod">
          <ac:chgData name="Daniela von Pfuhlstein" userId="da41002ac7aa26be" providerId="LiveId" clId="{A562E2DA-F7CF-4B95-8F44-6EA96A6ED19D}" dt="2024-05-03T10:39:49.864" v="1340" actId="207"/>
          <ac:spMkLst>
            <pc:docMk/>
            <pc:sldMk cId="3919683452" sldId="859"/>
            <ac:spMk id="4" creationId="{D7721CB5-598E-FCA3-A717-4C46C185687F}"/>
          </ac:spMkLst>
        </pc:spChg>
      </pc:sldChg>
      <pc:sldChg chg="addSp delSp modSp new del mod">
        <pc:chgData name="Daniela von Pfuhlstein" userId="da41002ac7aa26be" providerId="LiveId" clId="{A562E2DA-F7CF-4B95-8F44-6EA96A6ED19D}" dt="2024-05-06T07:42:47.339" v="1690" actId="2696"/>
        <pc:sldMkLst>
          <pc:docMk/>
          <pc:sldMk cId="1548968896" sldId="860"/>
        </pc:sldMkLst>
        <pc:spChg chg="del mod">
          <ac:chgData name="Daniela von Pfuhlstein" userId="da41002ac7aa26be" providerId="LiveId" clId="{A562E2DA-F7CF-4B95-8F44-6EA96A6ED19D}" dt="2024-05-06T07:41:42.302" v="1685" actId="21"/>
          <ac:spMkLst>
            <pc:docMk/>
            <pc:sldMk cId="1548968896" sldId="860"/>
            <ac:spMk id="3" creationId="{70FB58E6-8753-9157-9F85-B76B24AE13DE}"/>
          </ac:spMkLst>
        </pc:spChg>
        <pc:spChg chg="add mod">
          <ac:chgData name="Daniela von Pfuhlstein" userId="da41002ac7aa26be" providerId="LiveId" clId="{A562E2DA-F7CF-4B95-8F44-6EA96A6ED19D}" dt="2024-05-06T07:42:10.368" v="1689"/>
          <ac:spMkLst>
            <pc:docMk/>
            <pc:sldMk cId="1548968896" sldId="860"/>
            <ac:spMk id="7" creationId="{28499917-D4B2-4E37-96ED-3060EF2B2F49}"/>
          </ac:spMkLst>
        </pc:spChg>
      </pc:sldChg>
      <pc:sldChg chg="addSp delSp modSp add mod">
        <pc:chgData name="Daniela von Pfuhlstein" userId="da41002ac7aa26be" providerId="LiveId" clId="{A562E2DA-F7CF-4B95-8F44-6EA96A6ED19D}" dt="2024-05-06T17:55:55.996" v="1883" actId="113"/>
        <pc:sldMkLst>
          <pc:docMk/>
          <pc:sldMk cId="4139733328" sldId="860"/>
        </pc:sldMkLst>
        <pc:spChg chg="mod">
          <ac:chgData name="Daniela von Pfuhlstein" userId="da41002ac7aa26be" providerId="LiveId" clId="{A562E2DA-F7CF-4B95-8F44-6EA96A6ED19D}" dt="2024-05-06T17:37:38.732" v="1815" actId="113"/>
          <ac:spMkLst>
            <pc:docMk/>
            <pc:sldMk cId="4139733328" sldId="860"/>
            <ac:spMk id="2" creationId="{BAE07E5C-E75A-14C9-3FC3-21A543D2E287}"/>
          </ac:spMkLst>
        </pc:spChg>
        <pc:spChg chg="mod">
          <ac:chgData name="Daniela von Pfuhlstein" userId="da41002ac7aa26be" providerId="LiveId" clId="{A562E2DA-F7CF-4B95-8F44-6EA96A6ED19D}" dt="2024-05-06T17:53:28.021" v="1865" actId="2711"/>
          <ac:spMkLst>
            <pc:docMk/>
            <pc:sldMk cId="4139733328" sldId="860"/>
            <ac:spMk id="4" creationId="{6F25156C-EA48-4756-CA16-9276FA7A094F}"/>
          </ac:spMkLst>
        </pc:spChg>
        <pc:spChg chg="mod">
          <ac:chgData name="Daniela von Pfuhlstein" userId="da41002ac7aa26be" providerId="LiveId" clId="{A562E2DA-F7CF-4B95-8F44-6EA96A6ED19D}" dt="2024-05-06T17:55:55.996" v="1883" actId="113"/>
          <ac:spMkLst>
            <pc:docMk/>
            <pc:sldMk cId="4139733328" sldId="860"/>
            <ac:spMk id="5" creationId="{DC4A1A18-C30C-4D98-B152-F273EE861E89}"/>
          </ac:spMkLst>
        </pc:spChg>
        <pc:grpChg chg="add mod">
          <ac:chgData name="Daniela von Pfuhlstein" userId="da41002ac7aa26be" providerId="LiveId" clId="{A562E2DA-F7CF-4B95-8F44-6EA96A6ED19D}" dt="2024-05-06T17:35:59.598" v="1787" actId="1076"/>
          <ac:grpSpMkLst>
            <pc:docMk/>
            <pc:sldMk cId="4139733328" sldId="860"/>
            <ac:grpSpMk id="11" creationId="{58AEC282-36C6-400A-A255-863FF61F593D}"/>
          </ac:grpSpMkLst>
        </pc:grpChg>
        <pc:grpChg chg="add mod">
          <ac:chgData name="Daniela von Pfuhlstein" userId="da41002ac7aa26be" providerId="LiveId" clId="{A562E2DA-F7CF-4B95-8F44-6EA96A6ED19D}" dt="2024-05-06T17:35:29.952" v="1785" actId="14100"/>
          <ac:grpSpMkLst>
            <pc:docMk/>
            <pc:sldMk cId="4139733328" sldId="860"/>
            <ac:grpSpMk id="13" creationId="{7EBE0902-882C-300C-1E2F-A38CE2405E12}"/>
          </ac:grpSpMkLst>
        </pc:grpChg>
        <pc:picChg chg="add mod modCrop">
          <ac:chgData name="Daniela von Pfuhlstein" userId="da41002ac7aa26be" providerId="LiveId" clId="{A562E2DA-F7CF-4B95-8F44-6EA96A6ED19D}" dt="2024-05-06T17:34:35.467" v="1780" actId="14100"/>
          <ac:picMkLst>
            <pc:docMk/>
            <pc:sldMk cId="4139733328" sldId="860"/>
            <ac:picMk id="7" creationId="{ED3C3790-A28A-F759-7B12-A8880CF76B92}"/>
          </ac:picMkLst>
        </pc:picChg>
        <pc:picChg chg="mod modCrop">
          <ac:chgData name="Daniela von Pfuhlstein" userId="da41002ac7aa26be" providerId="LiveId" clId="{A562E2DA-F7CF-4B95-8F44-6EA96A6ED19D}" dt="2024-05-06T17:34:09.852" v="1777" actId="164"/>
          <ac:picMkLst>
            <pc:docMk/>
            <pc:sldMk cId="4139733328" sldId="860"/>
            <ac:picMk id="8" creationId="{6A8610A6-41AA-53F8-CF95-D002DE2F7F56}"/>
          </ac:picMkLst>
        </pc:picChg>
        <pc:picChg chg="add mod modCrop">
          <ac:chgData name="Daniela von Pfuhlstein" userId="da41002ac7aa26be" providerId="LiveId" clId="{A562E2DA-F7CF-4B95-8F44-6EA96A6ED19D}" dt="2024-05-06T17:34:02.019" v="1776" actId="164"/>
          <ac:picMkLst>
            <pc:docMk/>
            <pc:sldMk cId="4139733328" sldId="860"/>
            <ac:picMk id="9" creationId="{FA771165-1F9A-8383-88E8-4F6645D98788}"/>
          </ac:picMkLst>
        </pc:picChg>
        <pc:picChg chg="mod modCrop">
          <ac:chgData name="Daniela von Pfuhlstein" userId="da41002ac7aa26be" providerId="LiveId" clId="{A562E2DA-F7CF-4B95-8F44-6EA96A6ED19D}" dt="2024-05-06T17:34:02.019" v="1776" actId="164"/>
          <ac:picMkLst>
            <pc:docMk/>
            <pc:sldMk cId="4139733328" sldId="860"/>
            <ac:picMk id="10" creationId="{BC88665B-A49A-CC68-44A3-671986F20D21}"/>
          </ac:picMkLst>
        </pc:picChg>
        <pc:picChg chg="del mod">
          <ac:chgData name="Daniela von Pfuhlstein" userId="da41002ac7aa26be" providerId="LiveId" clId="{A562E2DA-F7CF-4B95-8F44-6EA96A6ED19D}" dt="2024-05-06T17:36:20.774" v="1789" actId="478"/>
          <ac:picMkLst>
            <pc:docMk/>
            <pc:sldMk cId="4139733328" sldId="860"/>
            <ac:picMk id="12" creationId="{D5B83735-36CA-BC93-FDFD-C90212202753}"/>
          </ac:picMkLst>
        </pc:picChg>
        <pc:picChg chg="mod">
          <ac:chgData name="Daniela von Pfuhlstein" userId="da41002ac7aa26be" providerId="LiveId" clId="{A562E2DA-F7CF-4B95-8F44-6EA96A6ED19D}" dt="2024-05-06T17:36:06.559" v="1788" actId="1076"/>
          <ac:picMkLst>
            <pc:docMk/>
            <pc:sldMk cId="4139733328" sldId="860"/>
            <ac:picMk id="14" creationId="{C8322F43-F350-B690-39CA-368270C57C12}"/>
          </ac:picMkLst>
        </pc:picChg>
        <pc:picChg chg="mod">
          <ac:chgData name="Daniela von Pfuhlstein" userId="da41002ac7aa26be" providerId="LiveId" clId="{A562E2DA-F7CF-4B95-8F44-6EA96A6ED19D}" dt="2024-05-06T17:28:20.104" v="1741" actId="14100"/>
          <ac:picMkLst>
            <pc:docMk/>
            <pc:sldMk cId="4139733328" sldId="860"/>
            <ac:picMk id="16" creationId="{C3C2747D-1F71-25A9-30D9-5F8370C0E918}"/>
          </ac:picMkLst>
        </pc:picChg>
      </pc:sldChg>
      <pc:sldChg chg="modSp add mod">
        <pc:chgData name="Daniela von Pfuhlstein" userId="da41002ac7aa26be" providerId="LiveId" clId="{A562E2DA-F7CF-4B95-8F44-6EA96A6ED19D}" dt="2024-05-06T17:58:48.655" v="1909" actId="2711"/>
        <pc:sldMkLst>
          <pc:docMk/>
          <pc:sldMk cId="331192083" sldId="861"/>
        </pc:sldMkLst>
        <pc:spChg chg="mod">
          <ac:chgData name="Daniela von Pfuhlstein" userId="da41002ac7aa26be" providerId="LiveId" clId="{A562E2DA-F7CF-4B95-8F44-6EA96A6ED19D}" dt="2024-05-06T17:51:01.901" v="1852" actId="2711"/>
          <ac:spMkLst>
            <pc:docMk/>
            <pc:sldMk cId="331192083" sldId="861"/>
            <ac:spMk id="3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7:58:48.655" v="1909" actId="2711"/>
          <ac:spMkLst>
            <pc:docMk/>
            <pc:sldMk cId="331192083" sldId="861"/>
            <ac:spMk id="4" creationId="{00000000-0000-0000-0000-000000000000}"/>
          </ac:spMkLst>
        </pc:spChg>
      </pc:sldChg>
      <pc:sldChg chg="add">
        <pc:chgData name="Daniela von Pfuhlstein" userId="da41002ac7aa26be" providerId="LiveId" clId="{A562E2DA-F7CF-4B95-8F44-6EA96A6ED19D}" dt="2024-05-06T18:02:58.781" v="1918" actId="2890"/>
        <pc:sldMkLst>
          <pc:docMk/>
          <pc:sldMk cId="4273305067" sldId="862"/>
        </pc:sldMkLst>
      </pc:sldChg>
      <pc:sldChg chg="addSp delSp modSp add mod ord">
        <pc:chgData name="Daniela von Pfuhlstein" userId="da41002ac7aa26be" providerId="LiveId" clId="{A562E2DA-F7CF-4B95-8F44-6EA96A6ED19D}" dt="2024-05-06T18:04:14.308" v="1926"/>
        <pc:sldMkLst>
          <pc:docMk/>
          <pc:sldMk cId="2622606153" sldId="863"/>
        </pc:sldMkLst>
        <pc:spChg chg="del mod">
          <ac:chgData name="Daniela von Pfuhlstein" userId="da41002ac7aa26be" providerId="LiveId" clId="{A562E2DA-F7CF-4B95-8F44-6EA96A6ED19D}" dt="2024-05-06T18:03:56.686" v="1924" actId="478"/>
          <ac:spMkLst>
            <pc:docMk/>
            <pc:sldMk cId="2622606153" sldId="863"/>
            <ac:spMk id="2" creationId="{00000000-0000-0000-0000-000000000000}"/>
          </ac:spMkLst>
        </pc:spChg>
        <pc:spChg chg="mod">
          <ac:chgData name="Daniela von Pfuhlstein" userId="da41002ac7aa26be" providerId="LiveId" clId="{A562E2DA-F7CF-4B95-8F44-6EA96A6ED19D}" dt="2024-05-06T18:04:14.308" v="1926"/>
          <ac:spMkLst>
            <pc:docMk/>
            <pc:sldMk cId="2622606153" sldId="863"/>
            <ac:spMk id="5" creationId="{00000000-0000-0000-0000-000000000000}"/>
          </ac:spMkLst>
        </pc:spChg>
        <pc:spChg chg="add mod">
          <ac:chgData name="Daniela von Pfuhlstein" userId="da41002ac7aa26be" providerId="LiveId" clId="{A562E2DA-F7CF-4B95-8F44-6EA96A6ED19D}" dt="2024-05-06T18:03:57.732" v="1925"/>
          <ac:spMkLst>
            <pc:docMk/>
            <pc:sldMk cId="2622606153" sldId="863"/>
            <ac:spMk id="6" creationId="{93D4B787-DA49-452E-50E0-C5DA12EB7073}"/>
          </ac:spMkLst>
        </pc:spChg>
      </pc:sldChg>
    </pc:docChg>
  </pc:docChgLst>
  <pc:docChgLst>
    <pc:chgData name="Daniela von Pfuhlstein" userId="da41002ac7aa26be" providerId="LiveId" clId="{9156180F-CBF6-4F2C-9200-A5063044AECE}"/>
    <pc:docChg chg="undo custSel addSld delSld modSld sldOrd">
      <pc:chgData name="Daniela von Pfuhlstein" userId="da41002ac7aa26be" providerId="LiveId" clId="{9156180F-CBF6-4F2C-9200-A5063044AECE}" dt="2024-05-27T12:44:32.033" v="2112" actId="2696"/>
      <pc:docMkLst>
        <pc:docMk/>
      </pc:docMkLst>
      <pc:sldChg chg="addSp delSp modSp mod">
        <pc:chgData name="Daniela von Pfuhlstein" userId="da41002ac7aa26be" providerId="LiveId" clId="{9156180F-CBF6-4F2C-9200-A5063044AECE}" dt="2024-05-16T19:39:40.981" v="759" actId="1076"/>
        <pc:sldMkLst>
          <pc:docMk/>
          <pc:sldMk cId="4141662389" sldId="307"/>
        </pc:sldMkLst>
        <pc:spChg chg="add mod">
          <ac:chgData name="Daniela von Pfuhlstein" userId="da41002ac7aa26be" providerId="LiveId" clId="{9156180F-CBF6-4F2C-9200-A5063044AECE}" dt="2024-05-16T19:34:40.056" v="733"/>
          <ac:spMkLst>
            <pc:docMk/>
            <pc:sldMk cId="4141662389" sldId="307"/>
            <ac:spMk id="2" creationId="{A198745A-5A6B-3484-2127-6F6EA98C9CED}"/>
          </ac:spMkLst>
        </pc:spChg>
        <pc:picChg chg="add del mod">
          <ac:chgData name="Daniela von Pfuhlstein" userId="da41002ac7aa26be" providerId="LiveId" clId="{9156180F-CBF6-4F2C-9200-A5063044AECE}" dt="2024-05-16T19:35:15.327" v="737" actId="478"/>
          <ac:picMkLst>
            <pc:docMk/>
            <pc:sldMk cId="4141662389" sldId="307"/>
            <ac:picMk id="15" creationId="{AFFBF718-3E31-8770-6476-6FB811AEE03B}"/>
          </ac:picMkLst>
        </pc:picChg>
        <pc:picChg chg="add mod">
          <ac:chgData name="Daniela von Pfuhlstein" userId="da41002ac7aa26be" providerId="LiveId" clId="{9156180F-CBF6-4F2C-9200-A5063044AECE}" dt="2024-05-16T19:39:36.660" v="758" actId="1076"/>
          <ac:picMkLst>
            <pc:docMk/>
            <pc:sldMk cId="4141662389" sldId="307"/>
            <ac:picMk id="19" creationId="{3C8762B5-0C8E-402B-E0F6-3D9D01F8AD64}"/>
          </ac:picMkLst>
        </pc:picChg>
        <pc:picChg chg="del">
          <ac:chgData name="Daniela von Pfuhlstein" userId="da41002ac7aa26be" providerId="LiveId" clId="{9156180F-CBF6-4F2C-9200-A5063044AECE}" dt="2024-05-16T19:38:38.413" v="749" actId="478"/>
          <ac:picMkLst>
            <pc:docMk/>
            <pc:sldMk cId="4141662389" sldId="307"/>
            <ac:picMk id="20" creationId="{A0BA4785-4F30-32EE-8F2F-77F8CABB1EB7}"/>
          </ac:picMkLst>
        </pc:picChg>
        <pc:picChg chg="del">
          <ac:chgData name="Daniela von Pfuhlstein" userId="da41002ac7aa26be" providerId="LiveId" clId="{9156180F-CBF6-4F2C-9200-A5063044AECE}" dt="2024-05-16T19:34:38.542" v="732" actId="478"/>
          <ac:picMkLst>
            <pc:docMk/>
            <pc:sldMk cId="4141662389" sldId="307"/>
            <ac:picMk id="21" creationId="{219F4E98-CF81-CDF7-5181-878B805067FD}"/>
          </ac:picMkLst>
        </pc:picChg>
        <pc:picChg chg="add mod">
          <ac:chgData name="Daniela von Pfuhlstein" userId="da41002ac7aa26be" providerId="LiveId" clId="{9156180F-CBF6-4F2C-9200-A5063044AECE}" dt="2024-05-16T19:39:40.981" v="759" actId="1076"/>
          <ac:picMkLst>
            <pc:docMk/>
            <pc:sldMk cId="4141662389" sldId="307"/>
            <ac:picMk id="23" creationId="{C20EFF63-82FC-7BFF-B7A1-ACD2E7A10867}"/>
          </ac:picMkLst>
        </pc:picChg>
      </pc:sldChg>
      <pc:sldChg chg="modNotesTx">
        <pc:chgData name="Daniela von Pfuhlstein" userId="da41002ac7aa26be" providerId="LiveId" clId="{9156180F-CBF6-4F2C-9200-A5063044AECE}" dt="2024-05-17T10:06:24.565" v="1932" actId="6549"/>
        <pc:sldMkLst>
          <pc:docMk/>
          <pc:sldMk cId="3892837961" sldId="326"/>
        </pc:sldMkLst>
      </pc:sldChg>
      <pc:sldChg chg="modNotesTx">
        <pc:chgData name="Daniela von Pfuhlstein" userId="da41002ac7aa26be" providerId="LiveId" clId="{9156180F-CBF6-4F2C-9200-A5063044AECE}" dt="2024-05-17T09:54:23.727" v="1763" actId="20577"/>
        <pc:sldMkLst>
          <pc:docMk/>
          <pc:sldMk cId="3559490815" sldId="332"/>
        </pc:sldMkLst>
      </pc:sldChg>
      <pc:sldChg chg="modSp mod modNotesTx">
        <pc:chgData name="Daniela von Pfuhlstein" userId="da41002ac7aa26be" providerId="LiveId" clId="{9156180F-CBF6-4F2C-9200-A5063044AECE}" dt="2024-05-17T10:00:23.329" v="1884" actId="20577"/>
        <pc:sldMkLst>
          <pc:docMk/>
          <pc:sldMk cId="2557666438" sldId="333"/>
        </pc:sldMkLst>
        <pc:spChg chg="mod">
          <ac:chgData name="Daniela von Pfuhlstein" userId="da41002ac7aa26be" providerId="LiveId" clId="{9156180F-CBF6-4F2C-9200-A5063044AECE}" dt="2024-05-16T19:33:54.424" v="731" actId="20577"/>
          <ac:spMkLst>
            <pc:docMk/>
            <pc:sldMk cId="2557666438" sldId="333"/>
            <ac:spMk id="7" creationId="{00000000-0000-0000-0000-000000000000}"/>
          </ac:spMkLst>
        </pc:spChg>
      </pc:sldChg>
      <pc:sldChg chg="modSp mod">
        <pc:chgData name="Daniela von Pfuhlstein" userId="da41002ac7aa26be" providerId="LiveId" clId="{9156180F-CBF6-4F2C-9200-A5063044AECE}" dt="2024-05-16T19:33:35.436" v="702" actId="6549"/>
        <pc:sldMkLst>
          <pc:docMk/>
          <pc:sldMk cId="4174330296" sldId="336"/>
        </pc:sldMkLst>
        <pc:spChg chg="mod">
          <ac:chgData name="Daniela von Pfuhlstein" userId="da41002ac7aa26be" providerId="LiveId" clId="{9156180F-CBF6-4F2C-9200-A5063044AECE}" dt="2024-05-16T19:33:35.436" v="702" actId="6549"/>
          <ac:spMkLst>
            <pc:docMk/>
            <pc:sldMk cId="4174330296" sldId="336"/>
            <ac:spMk id="8" creationId="{00000000-0000-0000-0000-000000000000}"/>
          </ac:spMkLst>
        </pc:spChg>
      </pc:sldChg>
      <pc:sldChg chg="modNotesTx">
        <pc:chgData name="Daniela von Pfuhlstein" userId="da41002ac7aa26be" providerId="LiveId" clId="{9156180F-CBF6-4F2C-9200-A5063044AECE}" dt="2024-05-17T10:06:47.750" v="1934" actId="20577"/>
        <pc:sldMkLst>
          <pc:docMk/>
          <pc:sldMk cId="383296555" sldId="350"/>
        </pc:sldMkLst>
      </pc:sldChg>
      <pc:sldChg chg="add del">
        <pc:chgData name="Daniela von Pfuhlstein" userId="da41002ac7aa26be" providerId="LiveId" clId="{9156180F-CBF6-4F2C-9200-A5063044AECE}" dt="2024-05-16T15:44:38.245" v="203" actId="47"/>
        <pc:sldMkLst>
          <pc:docMk/>
          <pc:sldMk cId="1357668259" sldId="352"/>
        </pc:sldMkLst>
      </pc:sldChg>
      <pc:sldChg chg="modSp add mod modNotesTx">
        <pc:chgData name="Daniela von Pfuhlstein" userId="da41002ac7aa26be" providerId="LiveId" clId="{9156180F-CBF6-4F2C-9200-A5063044AECE}" dt="2024-05-17T08:46:52.275" v="1672" actId="20577"/>
        <pc:sldMkLst>
          <pc:docMk/>
          <pc:sldMk cId="4199455186" sldId="364"/>
        </pc:sldMkLst>
        <pc:spChg chg="mod">
          <ac:chgData name="Daniela von Pfuhlstein" userId="da41002ac7aa26be" providerId="LiveId" clId="{9156180F-CBF6-4F2C-9200-A5063044AECE}" dt="2024-05-16T19:26:16.185" v="648" actId="108"/>
          <ac:spMkLst>
            <pc:docMk/>
            <pc:sldMk cId="4199455186" sldId="364"/>
            <ac:spMk id="2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28:56.556" v="670" actId="108"/>
          <ac:spMkLst>
            <pc:docMk/>
            <pc:sldMk cId="4199455186" sldId="364"/>
            <ac:spMk id="3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32:38.166" v="695"/>
          <ac:spMkLst>
            <pc:docMk/>
            <pc:sldMk cId="4199455186" sldId="364"/>
            <ac:spMk id="4" creationId="{00000000-0000-0000-0000-000000000000}"/>
          </ac:spMkLst>
        </pc:spChg>
      </pc:sldChg>
      <pc:sldChg chg="modNotesTx">
        <pc:chgData name="Daniela von Pfuhlstein" userId="da41002ac7aa26be" providerId="LiveId" clId="{9156180F-CBF6-4F2C-9200-A5063044AECE}" dt="2024-05-17T09:58:09.207" v="1802" actId="20577"/>
        <pc:sldMkLst>
          <pc:docMk/>
          <pc:sldMk cId="4177598223" sldId="365"/>
        </pc:sldMkLst>
      </pc:sldChg>
      <pc:sldChg chg="modSp add mod">
        <pc:chgData name="Daniela von Pfuhlstein" userId="da41002ac7aa26be" providerId="LiveId" clId="{9156180F-CBF6-4F2C-9200-A5063044AECE}" dt="2024-05-16T19:45:15.620" v="791" actId="20577"/>
        <pc:sldMkLst>
          <pc:docMk/>
          <pc:sldMk cId="1360768858" sldId="373"/>
        </pc:sldMkLst>
        <pc:spChg chg="mod">
          <ac:chgData name="Daniela von Pfuhlstein" userId="da41002ac7aa26be" providerId="LiveId" clId="{9156180F-CBF6-4F2C-9200-A5063044AECE}" dt="2024-05-16T19:45:15.620" v="791" actId="20577"/>
          <ac:spMkLst>
            <pc:docMk/>
            <pc:sldMk cId="1360768858" sldId="373"/>
            <ac:spMk id="3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32:43.317" v="696"/>
          <ac:spMkLst>
            <pc:docMk/>
            <pc:sldMk cId="1360768858" sldId="373"/>
            <ac:spMk id="4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29:09.958" v="671" actId="108"/>
          <ac:spMkLst>
            <pc:docMk/>
            <pc:sldMk cId="1360768858" sldId="373"/>
            <ac:spMk id="6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29:44.633" v="679" actId="2711"/>
          <ac:spMkLst>
            <pc:docMk/>
            <pc:sldMk cId="1360768858" sldId="373"/>
            <ac:spMk id="7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29:31.891" v="677" actId="113"/>
          <ac:spMkLst>
            <pc:docMk/>
            <pc:sldMk cId="1360768858" sldId="373"/>
            <ac:spMk id="12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29:14.199" v="673" actId="108"/>
          <ac:spMkLst>
            <pc:docMk/>
            <pc:sldMk cId="1360768858" sldId="373"/>
            <ac:spMk id="14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30:16.212" v="684" actId="108"/>
          <ac:spMkLst>
            <pc:docMk/>
            <pc:sldMk cId="1360768858" sldId="373"/>
            <ac:spMk id="19" creationId="{00000000-0000-0000-0000-000000000000}"/>
          </ac:spMkLst>
        </pc:spChg>
        <pc:spChg chg="mod">
          <ac:chgData name="Daniela von Pfuhlstein" userId="da41002ac7aa26be" providerId="LiveId" clId="{9156180F-CBF6-4F2C-9200-A5063044AECE}" dt="2024-05-16T19:30:12.448" v="683" actId="108"/>
          <ac:spMkLst>
            <pc:docMk/>
            <pc:sldMk cId="1360768858" sldId="373"/>
            <ac:spMk id="22" creationId="{00000000-0000-0000-0000-000000000000}"/>
          </ac:spMkLst>
        </pc:spChg>
      </pc:sldChg>
      <pc:sldChg chg="modNotesTx">
        <pc:chgData name="Daniela von Pfuhlstein" userId="da41002ac7aa26be" providerId="LiveId" clId="{9156180F-CBF6-4F2C-9200-A5063044AECE}" dt="2024-05-17T09:58:49.851" v="1882" actId="20577"/>
        <pc:sldMkLst>
          <pc:docMk/>
          <pc:sldMk cId="3538429994" sldId="377"/>
        </pc:sldMkLst>
      </pc:sldChg>
      <pc:sldChg chg="modNotesTx">
        <pc:chgData name="Daniela von Pfuhlstein" userId="da41002ac7aa26be" providerId="LiveId" clId="{9156180F-CBF6-4F2C-9200-A5063044AECE}" dt="2024-05-17T09:46:27.026" v="1743"/>
        <pc:sldMkLst>
          <pc:docMk/>
          <pc:sldMk cId="193470182" sldId="414"/>
        </pc:sldMkLst>
      </pc:sldChg>
      <pc:sldChg chg="modNotesTx">
        <pc:chgData name="Daniela von Pfuhlstein" userId="da41002ac7aa26be" providerId="LiveId" clId="{9156180F-CBF6-4F2C-9200-A5063044AECE}" dt="2024-05-17T08:38:53.361" v="1416" actId="20577"/>
        <pc:sldMkLst>
          <pc:docMk/>
          <pc:sldMk cId="1159024379" sldId="820"/>
        </pc:sldMkLst>
      </pc:sldChg>
      <pc:sldChg chg="modNotesTx">
        <pc:chgData name="Daniela von Pfuhlstein" userId="da41002ac7aa26be" providerId="LiveId" clId="{9156180F-CBF6-4F2C-9200-A5063044AECE}" dt="2024-05-17T13:13:41.335" v="2109" actId="20577"/>
        <pc:sldMkLst>
          <pc:docMk/>
          <pc:sldMk cId="1566578309" sldId="824"/>
        </pc:sldMkLst>
      </pc:sldChg>
      <pc:sldChg chg="del ord">
        <pc:chgData name="Daniela von Pfuhlstein" userId="da41002ac7aa26be" providerId="LiveId" clId="{9156180F-CBF6-4F2C-9200-A5063044AECE}" dt="2024-05-27T12:44:32.033" v="2112" actId="2696"/>
        <pc:sldMkLst>
          <pc:docMk/>
          <pc:sldMk cId="3814210684" sldId="825"/>
        </pc:sldMkLst>
      </pc:sldChg>
      <pc:sldChg chg="modNotesTx">
        <pc:chgData name="Daniela von Pfuhlstein" userId="da41002ac7aa26be" providerId="LiveId" clId="{9156180F-CBF6-4F2C-9200-A5063044AECE}" dt="2024-05-17T09:54:12.472" v="1757"/>
        <pc:sldMkLst>
          <pc:docMk/>
          <pc:sldMk cId="5492595" sldId="830"/>
        </pc:sldMkLst>
      </pc:sldChg>
      <pc:sldChg chg="modNotesTx">
        <pc:chgData name="Daniela von Pfuhlstein" userId="da41002ac7aa26be" providerId="LiveId" clId="{9156180F-CBF6-4F2C-9200-A5063044AECE}" dt="2024-05-17T08:44:30.607" v="1473"/>
        <pc:sldMkLst>
          <pc:docMk/>
          <pc:sldMk cId="2629884215" sldId="854"/>
        </pc:sldMkLst>
      </pc:sldChg>
      <pc:sldChg chg="modSp mod modAnim modNotesTx">
        <pc:chgData name="Daniela von Pfuhlstein" userId="da41002ac7aa26be" providerId="LiveId" clId="{9156180F-CBF6-4F2C-9200-A5063044AECE}" dt="2024-05-17T12:46:54.652" v="2003" actId="20577"/>
        <pc:sldMkLst>
          <pc:docMk/>
          <pc:sldMk cId="3047362586" sldId="856"/>
        </pc:sldMkLst>
        <pc:spChg chg="mod">
          <ac:chgData name="Daniela von Pfuhlstein" userId="da41002ac7aa26be" providerId="LiveId" clId="{9156180F-CBF6-4F2C-9200-A5063044AECE}" dt="2024-05-16T19:43:25.357" v="784" actId="6549"/>
          <ac:spMkLst>
            <pc:docMk/>
            <pc:sldMk cId="3047362586" sldId="856"/>
            <ac:spMk id="6" creationId="{46581382-31C3-F296-9E0E-5C7609B3795C}"/>
          </ac:spMkLst>
        </pc:spChg>
      </pc:sldChg>
      <pc:sldChg chg="modNotesTx">
        <pc:chgData name="Daniela von Pfuhlstein" userId="da41002ac7aa26be" providerId="LiveId" clId="{9156180F-CBF6-4F2C-9200-A5063044AECE}" dt="2024-05-17T08:45:10.883" v="1520" actId="20577"/>
        <pc:sldMkLst>
          <pc:docMk/>
          <pc:sldMk cId="3361902959" sldId="857"/>
        </pc:sldMkLst>
      </pc:sldChg>
      <pc:sldChg chg="addSp delSp modSp mod modNotesTx">
        <pc:chgData name="Daniela von Pfuhlstein" userId="da41002ac7aa26be" providerId="LiveId" clId="{9156180F-CBF6-4F2C-9200-A5063044AECE}" dt="2024-05-17T08:30:33.585" v="1219"/>
        <pc:sldMkLst>
          <pc:docMk/>
          <pc:sldMk cId="1104842701" sldId="858"/>
        </pc:sldMkLst>
        <pc:spChg chg="mod">
          <ac:chgData name="Daniela von Pfuhlstein" userId="da41002ac7aa26be" providerId="LiveId" clId="{9156180F-CBF6-4F2C-9200-A5063044AECE}" dt="2024-05-17T08:30:05.535" v="1201" actId="20577"/>
          <ac:spMkLst>
            <pc:docMk/>
            <pc:sldMk cId="1104842701" sldId="858"/>
            <ac:spMk id="2" creationId="{7AE7851B-8CDF-EAC8-38D5-557BFE7EBA4C}"/>
          </ac:spMkLst>
        </pc:spChg>
        <pc:spChg chg="add del mod">
          <ac:chgData name="Daniela von Pfuhlstein" userId="da41002ac7aa26be" providerId="LiveId" clId="{9156180F-CBF6-4F2C-9200-A5063044AECE}" dt="2024-05-17T08:18:27.491" v="796" actId="478"/>
          <ac:spMkLst>
            <pc:docMk/>
            <pc:sldMk cId="1104842701" sldId="858"/>
            <ac:spMk id="3" creationId="{44850457-10C3-4C6E-6E0B-30574C0FE45F}"/>
          </ac:spMkLst>
        </pc:spChg>
        <pc:spChg chg="add del mod">
          <ac:chgData name="Daniela von Pfuhlstein" userId="da41002ac7aa26be" providerId="LiveId" clId="{9156180F-CBF6-4F2C-9200-A5063044AECE}" dt="2024-05-17T08:28:13.786" v="1167" actId="478"/>
          <ac:spMkLst>
            <pc:docMk/>
            <pc:sldMk cId="1104842701" sldId="858"/>
            <ac:spMk id="4" creationId="{C8CB9EA5-A3DC-1503-851A-B4E1C956B229}"/>
          </ac:spMkLst>
        </pc:spChg>
        <pc:spChg chg="mod">
          <ac:chgData name="Daniela von Pfuhlstein" userId="da41002ac7aa26be" providerId="LiveId" clId="{9156180F-CBF6-4F2C-9200-A5063044AECE}" dt="2024-05-17T08:30:13.400" v="1218" actId="20577"/>
          <ac:spMkLst>
            <pc:docMk/>
            <pc:sldMk cId="1104842701" sldId="858"/>
            <ac:spMk id="6" creationId="{BCE9FF99-EB5B-E100-FD63-49ED251EB4F8}"/>
          </ac:spMkLst>
        </pc:spChg>
        <pc:graphicFrameChg chg="mod modGraphic">
          <ac:chgData name="Daniela von Pfuhlstein" userId="da41002ac7aa26be" providerId="LiveId" clId="{9156180F-CBF6-4F2C-9200-A5063044AECE}" dt="2024-05-17T08:28:31.895" v="1169" actId="1076"/>
          <ac:graphicFrameMkLst>
            <pc:docMk/>
            <pc:sldMk cId="1104842701" sldId="858"/>
            <ac:graphicFrameMk id="8" creationId="{7E38AAE4-9732-A048-732C-28CA600BFCDB}"/>
          </ac:graphicFrameMkLst>
        </pc:graphicFrameChg>
      </pc:sldChg>
      <pc:sldChg chg="modNotesTx">
        <pc:chgData name="Daniela von Pfuhlstein" userId="da41002ac7aa26be" providerId="LiveId" clId="{9156180F-CBF6-4F2C-9200-A5063044AECE}" dt="2024-05-17T08:45:58.153" v="1572" actId="20577"/>
        <pc:sldMkLst>
          <pc:docMk/>
          <pc:sldMk cId="4139733328" sldId="860"/>
        </pc:sldMkLst>
      </pc:sldChg>
      <pc:sldChg chg="modNotesTx">
        <pc:chgData name="Daniela von Pfuhlstein" userId="da41002ac7aa26be" providerId="LiveId" clId="{9156180F-CBF6-4F2C-9200-A5063044AECE}" dt="2024-05-17T10:03:28.191" v="1895" actId="6549"/>
        <pc:sldMkLst>
          <pc:docMk/>
          <pc:sldMk cId="331192083" sldId="861"/>
        </pc:sldMkLst>
      </pc:sldChg>
      <pc:sldChg chg="modNotesTx">
        <pc:chgData name="Daniela von Pfuhlstein" userId="da41002ac7aa26be" providerId="LiveId" clId="{9156180F-CBF6-4F2C-9200-A5063044AECE}" dt="2024-05-17T08:31:57.355" v="1220"/>
        <pc:sldMkLst>
          <pc:docMk/>
          <pc:sldMk cId="4273305067" sldId="862"/>
        </pc:sldMkLst>
      </pc:sldChg>
      <pc:sldChg chg="addSp delSp modSp new mod modClrScheme chgLayout">
        <pc:chgData name="Daniela von Pfuhlstein" userId="da41002ac7aa26be" providerId="LiveId" clId="{9156180F-CBF6-4F2C-9200-A5063044AECE}" dt="2024-05-16T19:33:29.945" v="700" actId="20577"/>
        <pc:sldMkLst>
          <pc:docMk/>
          <pc:sldMk cId="201497632" sldId="864"/>
        </pc:sldMkLst>
        <pc:spChg chg="del mod ord">
          <ac:chgData name="Daniela von Pfuhlstein" userId="da41002ac7aa26be" providerId="LiveId" clId="{9156180F-CBF6-4F2C-9200-A5063044AECE}" dt="2024-05-16T07:44:05.947" v="10" actId="700"/>
          <ac:spMkLst>
            <pc:docMk/>
            <pc:sldMk cId="201497632" sldId="864"/>
            <ac:spMk id="2" creationId="{D175531D-FB10-E095-A48C-59AB21711A58}"/>
          </ac:spMkLst>
        </pc:spChg>
        <pc:spChg chg="del">
          <ac:chgData name="Daniela von Pfuhlstein" userId="da41002ac7aa26be" providerId="LiveId" clId="{9156180F-CBF6-4F2C-9200-A5063044AECE}" dt="2024-05-16T07:44:05.947" v="10" actId="700"/>
          <ac:spMkLst>
            <pc:docMk/>
            <pc:sldMk cId="201497632" sldId="864"/>
            <ac:spMk id="3" creationId="{F5F166E6-4984-801E-3EC8-70F81D36A9BB}"/>
          </ac:spMkLst>
        </pc:spChg>
        <pc:spChg chg="mod ord">
          <ac:chgData name="Daniela von Pfuhlstein" userId="da41002ac7aa26be" providerId="LiveId" clId="{9156180F-CBF6-4F2C-9200-A5063044AECE}" dt="2024-05-16T07:44:05.947" v="10" actId="700"/>
          <ac:spMkLst>
            <pc:docMk/>
            <pc:sldMk cId="201497632" sldId="864"/>
            <ac:spMk id="4" creationId="{744D1943-AC84-19C5-AD9E-3BF65F21A478}"/>
          </ac:spMkLst>
        </pc:spChg>
        <pc:spChg chg="add mod ord">
          <ac:chgData name="Daniela von Pfuhlstein" userId="da41002ac7aa26be" providerId="LiveId" clId="{9156180F-CBF6-4F2C-9200-A5063044AECE}" dt="2024-05-16T19:25:11.091" v="639" actId="108"/>
          <ac:spMkLst>
            <pc:docMk/>
            <pc:sldMk cId="201497632" sldId="864"/>
            <ac:spMk id="5" creationId="{4404083C-F61A-4812-A62C-38D898082A97}"/>
          </ac:spMkLst>
        </pc:spChg>
        <pc:spChg chg="add mod ord">
          <ac:chgData name="Daniela von Pfuhlstein" userId="da41002ac7aa26be" providerId="LiveId" clId="{9156180F-CBF6-4F2C-9200-A5063044AECE}" dt="2024-05-16T19:33:29.945" v="700" actId="20577"/>
          <ac:spMkLst>
            <pc:docMk/>
            <pc:sldMk cId="201497632" sldId="864"/>
            <ac:spMk id="6" creationId="{E421D965-026B-DE63-7252-26943D428DA9}"/>
          </ac:spMkLst>
        </pc:spChg>
      </pc:sldChg>
      <pc:sldChg chg="addSp delSp modSp new mod modClrScheme chgLayout modNotesTx">
        <pc:chgData name="Daniela von Pfuhlstein" userId="da41002ac7aa26be" providerId="LiveId" clId="{9156180F-CBF6-4F2C-9200-A5063044AECE}" dt="2024-05-17T10:08:54.458" v="1969" actId="20577"/>
        <pc:sldMkLst>
          <pc:docMk/>
          <pc:sldMk cId="4069678409" sldId="865"/>
        </pc:sldMkLst>
        <pc:spChg chg="del mod ord">
          <ac:chgData name="Daniela von Pfuhlstein" userId="da41002ac7aa26be" providerId="LiveId" clId="{9156180F-CBF6-4F2C-9200-A5063044AECE}" dt="2024-05-16T07:44:29.159" v="44" actId="700"/>
          <ac:spMkLst>
            <pc:docMk/>
            <pc:sldMk cId="4069678409" sldId="865"/>
            <ac:spMk id="2" creationId="{F4BE54A4-66CA-2F6B-297C-6BC73EC1F8B8}"/>
          </ac:spMkLst>
        </pc:spChg>
        <pc:spChg chg="del mod ord">
          <ac:chgData name="Daniela von Pfuhlstein" userId="da41002ac7aa26be" providerId="LiveId" clId="{9156180F-CBF6-4F2C-9200-A5063044AECE}" dt="2024-05-16T07:44:29.159" v="44" actId="700"/>
          <ac:spMkLst>
            <pc:docMk/>
            <pc:sldMk cId="4069678409" sldId="865"/>
            <ac:spMk id="3" creationId="{D8BE1494-D2F1-BE01-F3BE-B5FB4AB74B3E}"/>
          </ac:spMkLst>
        </pc:spChg>
        <pc:spChg chg="add mod ord">
          <ac:chgData name="Daniela von Pfuhlstein" userId="da41002ac7aa26be" providerId="LiveId" clId="{9156180F-CBF6-4F2C-9200-A5063044AECE}" dt="2024-05-16T19:25:20.095" v="640" actId="108"/>
          <ac:spMkLst>
            <pc:docMk/>
            <pc:sldMk cId="4069678409" sldId="865"/>
            <ac:spMk id="4" creationId="{1584B7BE-3EAA-2DFE-80D7-B9863403AE46}"/>
          </ac:spMkLst>
        </pc:spChg>
        <pc:spChg chg="add mod ord">
          <ac:chgData name="Daniela von Pfuhlstein" userId="da41002ac7aa26be" providerId="LiveId" clId="{9156180F-CBF6-4F2C-9200-A5063044AECE}" dt="2024-05-16T15:43:57.125" v="198" actId="6549"/>
          <ac:spMkLst>
            <pc:docMk/>
            <pc:sldMk cId="4069678409" sldId="865"/>
            <ac:spMk id="5" creationId="{F035484A-455D-ECA3-DF05-E3E3689FBFFA}"/>
          </ac:spMkLst>
        </pc:spChg>
        <pc:spChg chg="add mod ord">
          <ac:chgData name="Daniela von Pfuhlstein" userId="da41002ac7aa26be" providerId="LiveId" clId="{9156180F-CBF6-4F2C-9200-A5063044AECE}" dt="2024-05-16T07:44:29.159" v="44" actId="700"/>
          <ac:spMkLst>
            <pc:docMk/>
            <pc:sldMk cId="4069678409" sldId="865"/>
            <ac:spMk id="6" creationId="{EF3266E2-C281-DA85-2D1B-542DC87BC37A}"/>
          </ac:spMkLst>
        </pc:spChg>
        <pc:spChg chg="add mod">
          <ac:chgData name="Daniela von Pfuhlstein" userId="da41002ac7aa26be" providerId="LiveId" clId="{9156180F-CBF6-4F2C-9200-A5063044AECE}" dt="2024-05-16T19:32:28.113" v="694"/>
          <ac:spMkLst>
            <pc:docMk/>
            <pc:sldMk cId="4069678409" sldId="865"/>
            <ac:spMk id="14" creationId="{B2F4F511-0968-8D7E-5AE0-24919DB529D4}"/>
          </ac:spMkLst>
        </pc:spChg>
        <pc:spChg chg="add mod">
          <ac:chgData name="Daniela von Pfuhlstein" userId="da41002ac7aa26be" providerId="LiveId" clId="{9156180F-CBF6-4F2C-9200-A5063044AECE}" dt="2024-05-16T19:32:28.113" v="694"/>
          <ac:spMkLst>
            <pc:docMk/>
            <pc:sldMk cId="4069678409" sldId="865"/>
            <ac:spMk id="15" creationId="{56183A51-A1EA-2BBA-E115-40AEE0B5F75E}"/>
          </ac:spMkLst>
        </pc:sp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2" creationId="{B64A0920-C937-C2D4-9149-FEBA2FF7E524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3" creationId="{00F9460E-30B5-2CA4-595A-321B8363D404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7" creationId="{0DA5F743-D2F8-2928-1D45-52CC5C70917A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8" creationId="{9001C8EC-B0EA-0611-0B92-C32A7477BD6F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9" creationId="{845BEA7A-337E-DB64-DA87-E7402F6417E1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10" creationId="{6E848890-14D1-E5A7-9135-A0571702EB6F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11" creationId="{CE79A8D8-1274-5A61-C379-5F235B694B66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12" creationId="{F883F19B-A004-41E7-833B-781BD8BC7B59}"/>
          </ac:picMkLst>
        </pc:picChg>
        <pc:picChg chg="add mod">
          <ac:chgData name="Daniela von Pfuhlstein" userId="da41002ac7aa26be" providerId="LiveId" clId="{9156180F-CBF6-4F2C-9200-A5063044AECE}" dt="2024-05-16T15:44:31.517" v="202"/>
          <ac:picMkLst>
            <pc:docMk/>
            <pc:sldMk cId="4069678409" sldId="865"/>
            <ac:picMk id="13" creationId="{AC5A047E-A867-30BB-A789-58EE0530792C}"/>
          </ac:picMkLst>
        </pc:picChg>
      </pc:sldChg>
      <pc:sldChg chg="addSp modSp new mod">
        <pc:chgData name="Daniela von Pfuhlstein" userId="da41002ac7aa26be" providerId="LiveId" clId="{9156180F-CBF6-4F2C-9200-A5063044AECE}" dt="2024-05-17T10:02:54.895" v="1894" actId="20577"/>
        <pc:sldMkLst>
          <pc:docMk/>
          <pc:sldMk cId="3180503443" sldId="866"/>
        </pc:sldMkLst>
        <pc:spChg chg="mod">
          <ac:chgData name="Daniela von Pfuhlstein" userId="da41002ac7aa26be" providerId="LiveId" clId="{9156180F-CBF6-4F2C-9200-A5063044AECE}" dt="2024-05-16T19:26:26.777" v="651" actId="108"/>
          <ac:spMkLst>
            <pc:docMk/>
            <pc:sldMk cId="3180503443" sldId="866"/>
            <ac:spMk id="2" creationId="{83FFCAA8-01FE-9AD5-403B-4C14EA1B1A75}"/>
          </ac:spMkLst>
        </pc:spChg>
        <pc:spChg chg="mod">
          <ac:chgData name="Daniela von Pfuhlstein" userId="da41002ac7aa26be" providerId="LiveId" clId="{9156180F-CBF6-4F2C-9200-A5063044AECE}" dt="2024-05-17T10:02:54.895" v="1894" actId="20577"/>
          <ac:spMkLst>
            <pc:docMk/>
            <pc:sldMk cId="3180503443" sldId="866"/>
            <ac:spMk id="3" creationId="{9599CB21-70FD-DF3D-B618-B125657C46E7}"/>
          </ac:spMkLst>
        </pc:spChg>
        <pc:spChg chg="mod">
          <ac:chgData name="Daniela von Pfuhlstein" userId="da41002ac7aa26be" providerId="LiveId" clId="{9156180F-CBF6-4F2C-9200-A5063044AECE}" dt="2024-05-16T19:32:47.257" v="697"/>
          <ac:spMkLst>
            <pc:docMk/>
            <pc:sldMk cId="3180503443" sldId="866"/>
            <ac:spMk id="4" creationId="{5247AF06-2302-9773-484B-D175A226BBA1}"/>
          </ac:spMkLst>
        </pc:spChg>
        <pc:spChg chg="mod">
          <ac:chgData name="Daniela von Pfuhlstein" userId="da41002ac7aa26be" providerId="LiveId" clId="{9156180F-CBF6-4F2C-9200-A5063044AECE}" dt="2024-05-16T19:30:43.425" v="687" actId="2711"/>
          <ac:spMkLst>
            <pc:docMk/>
            <pc:sldMk cId="3180503443" sldId="866"/>
            <ac:spMk id="9" creationId="{91716B8B-BF20-19F1-8BBF-0BE5E8A5AAB1}"/>
          </ac:spMkLst>
        </pc:spChg>
        <pc:grpChg chg="add mod">
          <ac:chgData name="Daniela von Pfuhlstein" userId="da41002ac7aa26be" providerId="LiveId" clId="{9156180F-CBF6-4F2C-9200-A5063044AECE}" dt="2024-05-17T08:47:51.931" v="1673" actId="1076"/>
          <ac:grpSpMkLst>
            <pc:docMk/>
            <pc:sldMk cId="3180503443" sldId="866"/>
            <ac:grpSpMk id="7" creationId="{496003AC-B9BF-8ACC-54DE-D4AA4739E0BD}"/>
          </ac:grpSpMkLst>
        </pc:grpChg>
        <pc:picChg chg="mod">
          <ac:chgData name="Daniela von Pfuhlstein" userId="da41002ac7aa26be" providerId="LiveId" clId="{9156180F-CBF6-4F2C-9200-A5063044AECE}" dt="2024-05-16T19:13:06.200" v="495"/>
          <ac:picMkLst>
            <pc:docMk/>
            <pc:sldMk cId="3180503443" sldId="866"/>
            <ac:picMk id="8" creationId="{C6FA245B-C1AD-6D6B-BB48-78AB3D59BD17}"/>
          </ac:picMkLst>
        </pc:picChg>
      </pc:sldChg>
      <pc:sldChg chg="addSp delSp modSp new mod modNotesTx">
        <pc:chgData name="Daniela von Pfuhlstein" userId="da41002ac7aa26be" providerId="LiveId" clId="{9156180F-CBF6-4F2C-9200-A5063044AECE}" dt="2024-05-17T08:36:30.718" v="1372" actId="20577"/>
        <pc:sldMkLst>
          <pc:docMk/>
          <pc:sldMk cId="826319433" sldId="867"/>
        </pc:sldMkLst>
        <pc:spChg chg="mod">
          <ac:chgData name="Daniela von Pfuhlstein" userId="da41002ac7aa26be" providerId="LiveId" clId="{9156180F-CBF6-4F2C-9200-A5063044AECE}" dt="2024-05-16T19:26:34.005" v="652" actId="108"/>
          <ac:spMkLst>
            <pc:docMk/>
            <pc:sldMk cId="826319433" sldId="867"/>
            <ac:spMk id="2" creationId="{E801754F-42EB-78CE-9CF3-9D432EFF0360}"/>
          </ac:spMkLst>
        </pc:spChg>
        <pc:spChg chg="mod">
          <ac:chgData name="Daniela von Pfuhlstein" userId="da41002ac7aa26be" providerId="LiveId" clId="{9156180F-CBF6-4F2C-9200-A5063044AECE}" dt="2024-05-16T19:32:51.498" v="698"/>
          <ac:spMkLst>
            <pc:docMk/>
            <pc:sldMk cId="826319433" sldId="867"/>
            <ac:spMk id="4" creationId="{7CDB1C4A-95E0-CA65-F0DB-A8395F4F13A4}"/>
          </ac:spMkLst>
        </pc:spChg>
        <pc:spChg chg="add">
          <ac:chgData name="Daniela von Pfuhlstein" userId="da41002ac7aa26be" providerId="LiveId" clId="{9156180F-CBF6-4F2C-9200-A5063044AECE}" dt="2024-05-16T19:18:54.401" v="584"/>
          <ac:spMkLst>
            <pc:docMk/>
            <pc:sldMk cId="826319433" sldId="867"/>
            <ac:spMk id="7" creationId="{0D8B1DB4-74F2-054C-D4E9-74E8EB67D3DF}"/>
          </ac:spMkLst>
        </pc:spChg>
        <pc:spChg chg="add">
          <ac:chgData name="Daniela von Pfuhlstein" userId="da41002ac7aa26be" providerId="LiveId" clId="{9156180F-CBF6-4F2C-9200-A5063044AECE}" dt="2024-05-16T19:18:54.401" v="584"/>
          <ac:spMkLst>
            <pc:docMk/>
            <pc:sldMk cId="826319433" sldId="867"/>
            <ac:spMk id="11" creationId="{379B57DE-A991-E88D-396E-C3639BF8073B}"/>
          </ac:spMkLst>
        </pc:spChg>
        <pc:grpChg chg="add">
          <ac:chgData name="Daniela von Pfuhlstein" userId="da41002ac7aa26be" providerId="LiveId" clId="{9156180F-CBF6-4F2C-9200-A5063044AECE}" dt="2024-05-16T19:18:54.401" v="584"/>
          <ac:grpSpMkLst>
            <pc:docMk/>
            <pc:sldMk cId="826319433" sldId="867"/>
            <ac:grpSpMk id="8" creationId="{84F9681F-845E-45B8-5921-9B5454A2E5A5}"/>
          </ac:grpSpMkLst>
        </pc:grpChg>
        <pc:picChg chg="add del mod">
          <ac:chgData name="Daniela von Pfuhlstein" userId="da41002ac7aa26be" providerId="LiveId" clId="{9156180F-CBF6-4F2C-9200-A5063044AECE}" dt="2024-05-16T19:22:06.791" v="623" actId="478"/>
          <ac:picMkLst>
            <pc:docMk/>
            <pc:sldMk cId="826319433" sldId="867"/>
            <ac:picMk id="13" creationId="{D78E18E3-C409-6DF8-F8E4-17023E9739E2}"/>
          </ac:picMkLst>
        </pc:picChg>
        <pc:picChg chg="add del mod">
          <ac:chgData name="Daniela von Pfuhlstein" userId="da41002ac7aa26be" providerId="LiveId" clId="{9156180F-CBF6-4F2C-9200-A5063044AECE}" dt="2024-05-16T19:22:53.737" v="631" actId="478"/>
          <ac:picMkLst>
            <pc:docMk/>
            <pc:sldMk cId="826319433" sldId="867"/>
            <ac:picMk id="15" creationId="{E45E1324-1D41-2CE1-29E9-EE7CF489AD07}"/>
          </ac:picMkLst>
        </pc:picChg>
        <pc:picChg chg="add del mod">
          <ac:chgData name="Daniela von Pfuhlstein" userId="da41002ac7aa26be" providerId="LiveId" clId="{9156180F-CBF6-4F2C-9200-A5063044AECE}" dt="2024-05-16T19:22:53.140" v="630" actId="478"/>
          <ac:picMkLst>
            <pc:docMk/>
            <pc:sldMk cId="826319433" sldId="867"/>
            <ac:picMk id="17" creationId="{847EBE1E-F253-6408-F141-E5D1EA2E2E8F}"/>
          </ac:picMkLst>
        </pc:picChg>
        <pc:picChg chg="add mod">
          <ac:chgData name="Daniela von Pfuhlstein" userId="da41002ac7aa26be" providerId="LiveId" clId="{9156180F-CBF6-4F2C-9200-A5063044AECE}" dt="2024-05-16T19:23:28.796" v="633" actId="1076"/>
          <ac:picMkLst>
            <pc:docMk/>
            <pc:sldMk cId="826319433" sldId="867"/>
            <ac:picMk id="19" creationId="{2F8DAEF5-D02F-2E51-2817-8252CE2240BD}"/>
          </ac:picMkLst>
        </pc:picChg>
        <pc:picChg chg="add mod">
          <ac:chgData name="Daniela von Pfuhlstein" userId="da41002ac7aa26be" providerId="LiveId" clId="{9156180F-CBF6-4F2C-9200-A5063044AECE}" dt="2024-05-16T19:23:59.998" v="636" actId="1076"/>
          <ac:picMkLst>
            <pc:docMk/>
            <pc:sldMk cId="826319433" sldId="867"/>
            <ac:picMk id="21" creationId="{ED696E6A-4EEE-3462-75A7-7EC0980D05E8}"/>
          </ac:picMkLst>
        </pc:picChg>
      </pc:sldChg>
      <pc:sldChg chg="modSp add del mod">
        <pc:chgData name="Daniela von Pfuhlstein" userId="da41002ac7aa26be" providerId="LiveId" clId="{9156180F-CBF6-4F2C-9200-A5063044AECE}" dt="2024-05-16T15:44:38.245" v="203" actId="47"/>
        <pc:sldMkLst>
          <pc:docMk/>
          <pc:sldMk cId="2656362860" sldId="868"/>
        </pc:sldMkLst>
        <pc:picChg chg="mod">
          <ac:chgData name="Daniela von Pfuhlstein" userId="da41002ac7aa26be" providerId="LiveId" clId="{9156180F-CBF6-4F2C-9200-A5063044AECE}" dt="2024-05-16T15:44:18.342" v="201" actId="1076"/>
          <ac:picMkLst>
            <pc:docMk/>
            <pc:sldMk cId="2656362860" sldId="868"/>
            <ac:picMk id="14" creationId="{00000000-0000-0000-0000-000000000000}"/>
          </ac:picMkLst>
        </pc:picChg>
        <pc:picChg chg="mod">
          <ac:chgData name="Daniela von Pfuhlstein" userId="da41002ac7aa26be" providerId="LiveId" clId="{9156180F-CBF6-4F2C-9200-A5063044AECE}" dt="2024-05-16T15:44:18.342" v="201" actId="1076"/>
          <ac:picMkLst>
            <pc:docMk/>
            <pc:sldMk cId="2656362860" sldId="868"/>
            <ac:picMk id="16" creationId="{00000000-0000-0000-0000-000000000000}"/>
          </ac:picMkLst>
        </pc:picChg>
        <pc:picChg chg="mod">
          <ac:chgData name="Daniela von Pfuhlstein" userId="da41002ac7aa26be" providerId="LiveId" clId="{9156180F-CBF6-4F2C-9200-A5063044AECE}" dt="2024-05-16T15:44:18.342" v="201" actId="1076"/>
          <ac:picMkLst>
            <pc:docMk/>
            <pc:sldMk cId="2656362860" sldId="868"/>
            <ac:picMk id="19" creationId="{00000000-0000-0000-0000-000000000000}"/>
          </ac:picMkLst>
        </pc:picChg>
      </pc:sldChg>
    </pc:docChg>
  </pc:docChgLst>
  <pc:docChgLst>
    <pc:chgData name="Daniela von Pfuhlstein" userId="da41002ac7aa26be" providerId="LiveId" clId="{528FF174-ABB6-4348-B90B-42B9E3607152}"/>
    <pc:docChg chg="undo custSel addSld delSld modSld sldOrd">
      <pc:chgData name="Daniela von Pfuhlstein" userId="da41002ac7aa26be" providerId="LiveId" clId="{528FF174-ABB6-4348-B90B-42B9E3607152}" dt="2024-06-13T09:23:18.459" v="857" actId="2696"/>
      <pc:docMkLst>
        <pc:docMk/>
      </pc:docMkLst>
      <pc:sldChg chg="modNotesTx">
        <pc:chgData name="Daniela von Pfuhlstein" userId="da41002ac7aa26be" providerId="LiveId" clId="{528FF174-ABB6-4348-B90B-42B9E3607152}" dt="2024-06-12T15:33:58.805" v="691" actId="20577"/>
        <pc:sldMkLst>
          <pc:docMk/>
          <pc:sldMk cId="3464332639" sldId="280"/>
        </pc:sldMkLst>
      </pc:sldChg>
      <pc:sldChg chg="addSp modSp mod">
        <pc:chgData name="Daniela von Pfuhlstein" userId="da41002ac7aa26be" providerId="LiveId" clId="{528FF174-ABB6-4348-B90B-42B9E3607152}" dt="2024-06-07T14:11:54.769" v="1" actId="1076"/>
        <pc:sldMkLst>
          <pc:docMk/>
          <pc:sldMk cId="1218805567" sldId="308"/>
        </pc:sldMkLst>
        <pc:picChg chg="add mod">
          <ac:chgData name="Daniela von Pfuhlstein" userId="da41002ac7aa26be" providerId="LiveId" clId="{528FF174-ABB6-4348-B90B-42B9E3607152}" dt="2024-06-07T14:11:54.769" v="1" actId="1076"/>
          <ac:picMkLst>
            <pc:docMk/>
            <pc:sldMk cId="1218805567" sldId="308"/>
            <ac:picMk id="11" creationId="{0BFD2249-B21E-4A80-BA65-085B8220DC36}"/>
          </ac:picMkLst>
        </pc:picChg>
      </pc:sldChg>
      <pc:sldChg chg="modNotesTx">
        <pc:chgData name="Daniela von Pfuhlstein" userId="da41002ac7aa26be" providerId="LiveId" clId="{528FF174-ABB6-4348-B90B-42B9E3607152}" dt="2024-06-12T15:38:55.125" v="707" actId="6549"/>
        <pc:sldMkLst>
          <pc:docMk/>
          <pc:sldMk cId="3892837961" sldId="326"/>
        </pc:sldMkLst>
      </pc:sldChg>
      <pc:sldChg chg="modNotesTx">
        <pc:chgData name="Daniela von Pfuhlstein" userId="da41002ac7aa26be" providerId="LiveId" clId="{528FF174-ABB6-4348-B90B-42B9E3607152}" dt="2024-06-12T16:14:21.509" v="793" actId="6549"/>
        <pc:sldMkLst>
          <pc:docMk/>
          <pc:sldMk cId="3559490815" sldId="332"/>
        </pc:sldMkLst>
      </pc:sldChg>
      <pc:sldChg chg="modNotesTx">
        <pc:chgData name="Daniela von Pfuhlstein" userId="da41002ac7aa26be" providerId="LiveId" clId="{528FF174-ABB6-4348-B90B-42B9E3607152}" dt="2024-06-12T15:28:13.663" v="655" actId="20577"/>
        <pc:sldMkLst>
          <pc:docMk/>
          <pc:sldMk cId="2557666438" sldId="333"/>
        </pc:sldMkLst>
      </pc:sldChg>
      <pc:sldChg chg="modNotesTx">
        <pc:chgData name="Daniela von Pfuhlstein" userId="da41002ac7aa26be" providerId="LiveId" clId="{528FF174-ABB6-4348-B90B-42B9E3607152}" dt="2024-06-12T16:06:33.838" v="711" actId="6549"/>
        <pc:sldMkLst>
          <pc:docMk/>
          <pc:sldMk cId="3538429994" sldId="377"/>
        </pc:sldMkLst>
      </pc:sldChg>
      <pc:sldChg chg="modNotesTx">
        <pc:chgData name="Daniela von Pfuhlstein" userId="da41002ac7aa26be" providerId="LiveId" clId="{528FF174-ABB6-4348-B90B-42B9E3607152}" dt="2024-06-12T15:32:13.585" v="685" actId="20577"/>
        <pc:sldMkLst>
          <pc:docMk/>
          <pc:sldMk cId="193470182" sldId="414"/>
        </pc:sldMkLst>
      </pc:sldChg>
      <pc:sldChg chg="addSp delSp modSp mod modNotesTx">
        <pc:chgData name="Daniela von Pfuhlstein" userId="da41002ac7aa26be" providerId="LiveId" clId="{528FF174-ABB6-4348-B90B-42B9E3607152}" dt="2024-06-12T15:28:06.341" v="653" actId="113"/>
        <pc:sldMkLst>
          <pc:docMk/>
          <pc:sldMk cId="1159024379" sldId="820"/>
        </pc:sldMkLst>
        <pc:spChg chg="add del mod">
          <ac:chgData name="Daniela von Pfuhlstein" userId="da41002ac7aa26be" providerId="LiveId" clId="{528FF174-ABB6-4348-B90B-42B9E3607152}" dt="2024-06-07T17:58:03.501" v="6" actId="478"/>
          <ac:spMkLst>
            <pc:docMk/>
            <pc:sldMk cId="1159024379" sldId="820"/>
            <ac:spMk id="4" creationId="{86160C75-17B9-FADD-2F85-76B8CB56D70B}"/>
          </ac:spMkLst>
        </pc:spChg>
      </pc:sldChg>
      <pc:sldChg chg="modNotesTx">
        <pc:chgData name="Daniela von Pfuhlstein" userId="da41002ac7aa26be" providerId="LiveId" clId="{528FF174-ABB6-4348-B90B-42B9E3607152}" dt="2024-06-12T15:34:28.537" v="697" actId="20577"/>
        <pc:sldMkLst>
          <pc:docMk/>
          <pc:sldMk cId="2629884215" sldId="854"/>
        </pc:sldMkLst>
      </pc:sldChg>
      <pc:sldChg chg="modNotesTx">
        <pc:chgData name="Daniela von Pfuhlstein" userId="da41002ac7aa26be" providerId="LiveId" clId="{528FF174-ABB6-4348-B90B-42B9E3607152}" dt="2024-06-12T15:30:52.253" v="658" actId="20577"/>
        <pc:sldMkLst>
          <pc:docMk/>
          <pc:sldMk cId="3047362586" sldId="856"/>
        </pc:sldMkLst>
      </pc:sldChg>
      <pc:sldChg chg="modNotesTx">
        <pc:chgData name="Daniela von Pfuhlstein" userId="da41002ac7aa26be" providerId="LiveId" clId="{528FF174-ABB6-4348-B90B-42B9E3607152}" dt="2024-06-12T15:38:00.103" v="700" actId="20577"/>
        <pc:sldMkLst>
          <pc:docMk/>
          <pc:sldMk cId="3361902959" sldId="857"/>
        </pc:sldMkLst>
      </pc:sldChg>
      <pc:sldChg chg="modNotesTx">
        <pc:chgData name="Daniela von Pfuhlstein" userId="da41002ac7aa26be" providerId="LiveId" clId="{528FF174-ABB6-4348-B90B-42B9E3607152}" dt="2024-06-12T15:38:18.907" v="706" actId="20577"/>
        <pc:sldMkLst>
          <pc:docMk/>
          <pc:sldMk cId="4139733328" sldId="860"/>
        </pc:sldMkLst>
      </pc:sldChg>
      <pc:sldChg chg="modNotesTx">
        <pc:chgData name="Daniela von Pfuhlstein" userId="da41002ac7aa26be" providerId="LiveId" clId="{528FF174-ABB6-4348-B90B-42B9E3607152}" dt="2024-06-12T15:29:35.900" v="656" actId="6549"/>
        <pc:sldMkLst>
          <pc:docMk/>
          <pc:sldMk cId="2622606153" sldId="863"/>
        </pc:sldMkLst>
      </pc:sldChg>
      <pc:sldChg chg="modSp mod">
        <pc:chgData name="Daniela von Pfuhlstein" userId="da41002ac7aa26be" providerId="LiveId" clId="{528FF174-ABB6-4348-B90B-42B9E3607152}" dt="2024-06-07T18:16:58.907" v="232" actId="20577"/>
        <pc:sldMkLst>
          <pc:docMk/>
          <pc:sldMk cId="826319433" sldId="867"/>
        </pc:sldMkLst>
        <pc:spChg chg="mod">
          <ac:chgData name="Daniela von Pfuhlstein" userId="da41002ac7aa26be" providerId="LiveId" clId="{528FF174-ABB6-4348-B90B-42B9E3607152}" dt="2024-06-07T18:16:58.907" v="232" actId="20577"/>
          <ac:spMkLst>
            <pc:docMk/>
            <pc:sldMk cId="826319433" sldId="867"/>
            <ac:spMk id="2" creationId="{E801754F-42EB-78CE-9CF3-9D432EFF0360}"/>
          </ac:spMkLst>
        </pc:spChg>
      </pc:sldChg>
      <pc:sldChg chg="addSp modSp new mod ord">
        <pc:chgData name="Daniela von Pfuhlstein" userId="da41002ac7aa26be" providerId="LiveId" clId="{528FF174-ABB6-4348-B90B-42B9E3607152}" dt="2024-06-07T18:16:39.957" v="223" actId="2711"/>
        <pc:sldMkLst>
          <pc:docMk/>
          <pc:sldMk cId="447713417" sldId="868"/>
        </pc:sldMkLst>
        <pc:spChg chg="mod">
          <ac:chgData name="Daniela von Pfuhlstein" userId="da41002ac7aa26be" providerId="LiveId" clId="{528FF174-ABB6-4348-B90B-42B9E3607152}" dt="2024-06-07T18:13:33.038" v="214" actId="108"/>
          <ac:spMkLst>
            <pc:docMk/>
            <pc:sldMk cId="447713417" sldId="868"/>
            <ac:spMk id="2" creationId="{4937E699-A2ED-58D5-A463-29778D20E0E1}"/>
          </ac:spMkLst>
        </pc:spChg>
        <pc:spChg chg="mod">
          <ac:chgData name="Daniela von Pfuhlstein" userId="da41002ac7aa26be" providerId="LiveId" clId="{528FF174-ABB6-4348-B90B-42B9E3607152}" dt="2024-06-07T18:10:06.454" v="195" actId="208"/>
          <ac:spMkLst>
            <pc:docMk/>
            <pc:sldMk cId="447713417" sldId="868"/>
            <ac:spMk id="3" creationId="{703B3A6F-7BCC-B266-A97B-6D0D7AAFA612}"/>
          </ac:spMkLst>
        </pc:spChg>
        <pc:spChg chg="mod">
          <ac:chgData name="Daniela von Pfuhlstein" userId="da41002ac7aa26be" providerId="LiveId" clId="{528FF174-ABB6-4348-B90B-42B9E3607152}" dt="2024-06-07T18:16:39.957" v="223" actId="2711"/>
          <ac:spMkLst>
            <pc:docMk/>
            <pc:sldMk cId="447713417" sldId="868"/>
            <ac:spMk id="6" creationId="{6CBB20F7-2CA3-887D-9BA4-610ACA7F7FA5}"/>
          </ac:spMkLst>
        </pc:spChg>
        <pc:picChg chg="add mod">
          <ac:chgData name="Daniela von Pfuhlstein" userId="da41002ac7aa26be" providerId="LiveId" clId="{528FF174-ABB6-4348-B90B-42B9E3607152}" dt="2024-06-07T18:10:41.563" v="202" actId="1076"/>
          <ac:picMkLst>
            <pc:docMk/>
            <pc:sldMk cId="447713417" sldId="868"/>
            <ac:picMk id="8" creationId="{C8B8AA34-97D8-4460-3229-7F7AEE1B4AEE}"/>
          </ac:picMkLst>
        </pc:picChg>
      </pc:sldChg>
      <pc:sldChg chg="addSp delSp modSp new mod ord modNotesTx">
        <pc:chgData name="Daniela von Pfuhlstein" userId="da41002ac7aa26be" providerId="LiveId" clId="{528FF174-ABB6-4348-B90B-42B9E3607152}" dt="2024-06-07T18:16:24.744" v="222" actId="3626"/>
        <pc:sldMkLst>
          <pc:docMk/>
          <pc:sldMk cId="3902742205" sldId="869"/>
        </pc:sldMkLst>
        <pc:spChg chg="mod">
          <ac:chgData name="Daniela von Pfuhlstein" userId="da41002ac7aa26be" providerId="LiveId" clId="{528FF174-ABB6-4348-B90B-42B9E3607152}" dt="2024-06-07T18:13:38.586" v="216" actId="108"/>
          <ac:spMkLst>
            <pc:docMk/>
            <pc:sldMk cId="3902742205" sldId="869"/>
            <ac:spMk id="2" creationId="{8B8088D3-51B0-25FF-18E1-BA32DF7F59C4}"/>
          </ac:spMkLst>
        </pc:spChg>
        <pc:spChg chg="add del mod">
          <ac:chgData name="Daniela von Pfuhlstein" userId="da41002ac7aa26be" providerId="LiveId" clId="{528FF174-ABB6-4348-B90B-42B9E3607152}" dt="2024-06-07T18:04:40.328" v="91"/>
          <ac:spMkLst>
            <pc:docMk/>
            <pc:sldMk cId="3902742205" sldId="869"/>
            <ac:spMk id="3" creationId="{F9A85B0E-C2FD-A343-D7F0-46C336F1900D}"/>
          </ac:spMkLst>
        </pc:spChg>
        <pc:spChg chg="mod">
          <ac:chgData name="Daniela von Pfuhlstein" userId="da41002ac7aa26be" providerId="LiveId" clId="{528FF174-ABB6-4348-B90B-42B9E3607152}" dt="2024-06-07T18:16:24.744" v="222" actId="3626"/>
          <ac:spMkLst>
            <pc:docMk/>
            <pc:sldMk cId="3902742205" sldId="869"/>
            <ac:spMk id="6" creationId="{30BB118B-030C-8103-320A-53543F723772}"/>
          </ac:spMkLst>
        </pc:spChg>
        <pc:graphicFrameChg chg="add mod">
          <ac:chgData name="Daniela von Pfuhlstein" userId="da41002ac7aa26be" providerId="LiveId" clId="{528FF174-ABB6-4348-B90B-42B9E3607152}" dt="2024-06-07T18:04:40.328" v="91"/>
          <ac:graphicFrameMkLst>
            <pc:docMk/>
            <pc:sldMk cId="3902742205" sldId="869"/>
            <ac:graphicFrameMk id="11" creationId="{6E6F0387-F383-49E1-86EC-EC2B7B060A01}"/>
          </ac:graphicFrameMkLst>
        </pc:graphicFrameChg>
        <pc:picChg chg="add del mod">
          <ac:chgData name="Daniela von Pfuhlstein" userId="da41002ac7aa26be" providerId="LiveId" clId="{528FF174-ABB6-4348-B90B-42B9E3607152}" dt="2024-06-07T18:03:34.113" v="79" actId="478"/>
          <ac:picMkLst>
            <pc:docMk/>
            <pc:sldMk cId="3902742205" sldId="869"/>
            <ac:picMk id="8" creationId="{5EAF132A-9239-F9E4-8D94-7F450350300D}"/>
          </ac:picMkLst>
        </pc:picChg>
        <pc:picChg chg="add mod modCrop">
          <ac:chgData name="Daniela von Pfuhlstein" userId="da41002ac7aa26be" providerId="LiveId" clId="{528FF174-ABB6-4348-B90B-42B9E3607152}" dt="2024-06-07T18:04:18.509" v="89" actId="1076"/>
          <ac:picMkLst>
            <pc:docMk/>
            <pc:sldMk cId="3902742205" sldId="869"/>
            <ac:picMk id="10" creationId="{78FD273F-42C9-7EE8-7CA5-1D43C5C92B7F}"/>
          </ac:picMkLst>
        </pc:picChg>
      </pc:sldChg>
      <pc:sldChg chg="addSp delSp modSp new mod modClrScheme chgLayout modNotesTx">
        <pc:chgData name="Daniela von Pfuhlstein" userId="da41002ac7aa26be" providerId="LiveId" clId="{528FF174-ABB6-4348-B90B-42B9E3607152}" dt="2024-06-12T16:13:51.166" v="776" actId="20577"/>
        <pc:sldMkLst>
          <pc:docMk/>
          <pc:sldMk cId="2676318634" sldId="870"/>
        </pc:sldMkLst>
        <pc:spChg chg="del">
          <ac:chgData name="Daniela von Pfuhlstein" userId="da41002ac7aa26be" providerId="LiveId" clId="{528FF174-ABB6-4348-B90B-42B9E3607152}" dt="2024-06-07T18:19:49.219" v="247" actId="700"/>
          <ac:spMkLst>
            <pc:docMk/>
            <pc:sldMk cId="2676318634" sldId="870"/>
            <ac:spMk id="2" creationId="{4C6499C3-D986-94F6-2083-388810AFAF38}"/>
          </ac:spMkLst>
        </pc:spChg>
        <pc:spChg chg="del">
          <ac:chgData name="Daniela von Pfuhlstein" userId="da41002ac7aa26be" providerId="LiveId" clId="{528FF174-ABB6-4348-B90B-42B9E3607152}" dt="2024-06-07T18:19:49.219" v="247" actId="700"/>
          <ac:spMkLst>
            <pc:docMk/>
            <pc:sldMk cId="2676318634" sldId="870"/>
            <ac:spMk id="3" creationId="{ECFD7FDA-37D0-FE05-82C4-88EAEBB193F0}"/>
          </ac:spMkLst>
        </pc:spChg>
        <pc:spChg chg="mod ord">
          <ac:chgData name="Daniela von Pfuhlstein" userId="da41002ac7aa26be" providerId="LiveId" clId="{528FF174-ABB6-4348-B90B-42B9E3607152}" dt="2024-06-07T18:20:54.607" v="263" actId="700"/>
          <ac:spMkLst>
            <pc:docMk/>
            <pc:sldMk cId="2676318634" sldId="870"/>
            <ac:spMk id="4" creationId="{AE8C2754-1B77-99A2-35D3-0FAE857D1F36}"/>
          </ac:spMkLst>
        </pc:spChg>
        <pc:spChg chg="add mod ord">
          <ac:chgData name="Daniela von Pfuhlstein" userId="da41002ac7aa26be" providerId="LiveId" clId="{528FF174-ABB6-4348-B90B-42B9E3607152}" dt="2024-06-12T16:12:06.515" v="752" actId="108"/>
          <ac:spMkLst>
            <pc:docMk/>
            <pc:sldMk cId="2676318634" sldId="870"/>
            <ac:spMk id="5" creationId="{50FBA4DE-6665-3C05-C3AB-022EBF8B31ED}"/>
          </ac:spMkLst>
        </pc:spChg>
        <pc:spChg chg="add del mod ord">
          <ac:chgData name="Daniela von Pfuhlstein" userId="da41002ac7aa26be" providerId="LiveId" clId="{528FF174-ABB6-4348-B90B-42B9E3607152}" dt="2024-06-07T18:20:54.607" v="263" actId="700"/>
          <ac:spMkLst>
            <pc:docMk/>
            <pc:sldMk cId="2676318634" sldId="870"/>
            <ac:spMk id="6" creationId="{786DBD53-1E3A-B988-8E08-C25B7B616EE1}"/>
          </ac:spMkLst>
        </pc:spChg>
        <pc:spChg chg="add mod ord">
          <ac:chgData name="Daniela von Pfuhlstein" userId="da41002ac7aa26be" providerId="LiveId" clId="{528FF174-ABB6-4348-B90B-42B9E3607152}" dt="2024-06-07T18:20:54.607" v="263" actId="700"/>
          <ac:spMkLst>
            <pc:docMk/>
            <pc:sldMk cId="2676318634" sldId="870"/>
            <ac:spMk id="9" creationId="{FAF34214-8399-4170-57B3-7B5669042688}"/>
          </ac:spMkLst>
        </pc:spChg>
        <pc:spChg chg="add mod ord">
          <ac:chgData name="Daniela von Pfuhlstein" userId="da41002ac7aa26be" providerId="LiveId" clId="{528FF174-ABB6-4348-B90B-42B9E3607152}" dt="2024-06-07T18:21:33.815" v="266" actId="3626"/>
          <ac:spMkLst>
            <pc:docMk/>
            <pc:sldMk cId="2676318634" sldId="870"/>
            <ac:spMk id="10" creationId="{CECD8EEB-2068-08EC-027D-B895D6C6B078}"/>
          </ac:spMkLst>
        </pc:spChg>
        <pc:picChg chg="add mod">
          <ac:chgData name="Daniela von Pfuhlstein" userId="da41002ac7aa26be" providerId="LiveId" clId="{528FF174-ABB6-4348-B90B-42B9E3607152}" dt="2024-06-12T16:13:07.273" v="761" actId="1076"/>
          <ac:picMkLst>
            <pc:docMk/>
            <pc:sldMk cId="2676318634" sldId="870"/>
            <ac:picMk id="3" creationId="{287846D4-C4BC-1CA8-BC80-7453479F456D}"/>
          </ac:picMkLst>
        </pc:picChg>
        <pc:picChg chg="add del mod">
          <ac:chgData name="Daniela von Pfuhlstein" userId="da41002ac7aa26be" providerId="LiveId" clId="{528FF174-ABB6-4348-B90B-42B9E3607152}" dt="2024-06-12T16:12:44.725" v="755" actId="478"/>
          <ac:picMkLst>
            <pc:docMk/>
            <pc:sldMk cId="2676318634" sldId="870"/>
            <ac:picMk id="8" creationId="{DA0DF037-2976-5AC5-8020-2C11283B3BC8}"/>
          </ac:picMkLst>
        </pc:picChg>
      </pc:sldChg>
      <pc:sldChg chg="modSp new del mod">
        <pc:chgData name="Daniela von Pfuhlstein" userId="da41002ac7aa26be" providerId="LiveId" clId="{528FF174-ABB6-4348-B90B-42B9E3607152}" dt="2024-06-07T18:13:09.031" v="211" actId="2696"/>
        <pc:sldMkLst>
          <pc:docMk/>
          <pc:sldMk cId="3647280229" sldId="870"/>
        </pc:sldMkLst>
        <pc:spChg chg="mod">
          <ac:chgData name="Daniela von Pfuhlstein" userId="da41002ac7aa26be" providerId="LiveId" clId="{528FF174-ABB6-4348-B90B-42B9E3607152}" dt="2024-06-07T18:11:37.701" v="210" actId="20577"/>
          <ac:spMkLst>
            <pc:docMk/>
            <pc:sldMk cId="3647280229" sldId="870"/>
            <ac:spMk id="2" creationId="{7181AF84-68A8-D6AE-EB15-D7DC2B4B2611}"/>
          </ac:spMkLst>
        </pc:spChg>
      </pc:sldChg>
      <pc:sldChg chg="delSp modSp add mod">
        <pc:chgData name="Daniela von Pfuhlstein" userId="da41002ac7aa26be" providerId="LiveId" clId="{528FF174-ABB6-4348-B90B-42B9E3607152}" dt="2024-06-07T18:25:56.633" v="569" actId="108"/>
        <pc:sldMkLst>
          <pc:docMk/>
          <pc:sldMk cId="1619008788" sldId="871"/>
        </pc:sldMkLst>
        <pc:spChg chg="mod">
          <ac:chgData name="Daniela von Pfuhlstein" userId="da41002ac7aa26be" providerId="LiveId" clId="{528FF174-ABB6-4348-B90B-42B9E3607152}" dt="2024-06-07T18:22:49.156" v="312" actId="20577"/>
          <ac:spMkLst>
            <pc:docMk/>
            <pc:sldMk cId="1619008788" sldId="871"/>
            <ac:spMk id="2" creationId="{4937E699-A2ED-58D5-A463-29778D20E0E1}"/>
          </ac:spMkLst>
        </pc:spChg>
        <pc:spChg chg="mod">
          <ac:chgData name="Daniela von Pfuhlstein" userId="da41002ac7aa26be" providerId="LiveId" clId="{528FF174-ABB6-4348-B90B-42B9E3607152}" dt="2024-06-07T18:25:56.633" v="569" actId="108"/>
          <ac:spMkLst>
            <pc:docMk/>
            <pc:sldMk cId="1619008788" sldId="871"/>
            <ac:spMk id="3" creationId="{703B3A6F-7BCC-B266-A97B-6D0D7AAFA612}"/>
          </ac:spMkLst>
        </pc:spChg>
        <pc:spChg chg="mod">
          <ac:chgData name="Daniela von Pfuhlstein" userId="da41002ac7aa26be" providerId="LiveId" clId="{528FF174-ABB6-4348-B90B-42B9E3607152}" dt="2024-06-07T18:23:13.302" v="313"/>
          <ac:spMkLst>
            <pc:docMk/>
            <pc:sldMk cId="1619008788" sldId="871"/>
            <ac:spMk id="6" creationId="{6CBB20F7-2CA3-887D-9BA4-610ACA7F7FA5}"/>
          </ac:spMkLst>
        </pc:spChg>
        <pc:picChg chg="del">
          <ac:chgData name="Daniela von Pfuhlstein" userId="da41002ac7aa26be" providerId="LiveId" clId="{528FF174-ABB6-4348-B90B-42B9E3607152}" dt="2024-06-07T18:22:25.516" v="268" actId="478"/>
          <ac:picMkLst>
            <pc:docMk/>
            <pc:sldMk cId="1619008788" sldId="871"/>
            <ac:picMk id="8" creationId="{C8B8AA34-97D8-4460-3229-7F7AEE1B4AEE}"/>
          </ac:picMkLst>
        </pc:picChg>
      </pc:sldChg>
      <pc:sldChg chg="new del">
        <pc:chgData name="Daniela von Pfuhlstein" userId="da41002ac7aa26be" providerId="LiveId" clId="{528FF174-ABB6-4348-B90B-42B9E3607152}" dt="2024-06-12T16:11:04.939" v="713" actId="47"/>
        <pc:sldMkLst>
          <pc:docMk/>
          <pc:sldMk cId="3810738992" sldId="872"/>
        </pc:sldMkLst>
      </pc:sldChg>
      <pc:sldChg chg="add modNotesTx">
        <pc:chgData name="Daniela von Pfuhlstein" userId="da41002ac7aa26be" providerId="LiveId" clId="{528FF174-ABB6-4348-B90B-42B9E3607152}" dt="2024-06-12T16:13:57.523" v="791" actId="20577"/>
        <pc:sldMkLst>
          <pc:docMk/>
          <pc:sldMk cId="4034729029" sldId="872"/>
        </pc:sldMkLst>
      </pc:sldChg>
      <pc:sldChg chg="new del">
        <pc:chgData name="Daniela von Pfuhlstein" userId="da41002ac7aa26be" providerId="LiveId" clId="{528FF174-ABB6-4348-B90B-42B9E3607152}" dt="2024-06-13T09:16:06.789" v="795" actId="2696"/>
        <pc:sldMkLst>
          <pc:docMk/>
          <pc:sldMk cId="924539991" sldId="873"/>
        </pc:sldMkLst>
      </pc:sldChg>
      <pc:sldChg chg="addSp delSp modSp add del mod ord">
        <pc:chgData name="Daniela von Pfuhlstein" userId="da41002ac7aa26be" providerId="LiveId" clId="{528FF174-ABB6-4348-B90B-42B9E3607152}" dt="2024-06-13T09:23:18.459" v="857" actId="2696"/>
        <pc:sldMkLst>
          <pc:docMk/>
          <pc:sldMk cId="1554292479" sldId="873"/>
        </pc:sldMkLst>
        <pc:spChg chg="add del mod">
          <ac:chgData name="Daniela von Pfuhlstein" userId="da41002ac7aa26be" providerId="LiveId" clId="{528FF174-ABB6-4348-B90B-42B9E3607152}" dt="2024-06-13T09:17:01.587" v="812" actId="478"/>
          <ac:spMkLst>
            <pc:docMk/>
            <pc:sldMk cId="1554292479" sldId="873"/>
            <ac:spMk id="2" creationId="{73A5BA22-9685-AC4D-3676-2982A39CF444}"/>
          </ac:spMkLst>
        </pc:spChg>
        <pc:spChg chg="mod">
          <ac:chgData name="Daniela von Pfuhlstein" userId="da41002ac7aa26be" providerId="LiveId" clId="{528FF174-ABB6-4348-B90B-42B9E3607152}" dt="2024-06-13T09:18:25.834" v="832" actId="6549"/>
          <ac:spMkLst>
            <pc:docMk/>
            <pc:sldMk cId="1554292479" sldId="873"/>
            <ac:spMk id="3" creationId="{00000000-0000-0000-0000-000000000000}"/>
          </ac:spMkLst>
        </pc:spChg>
        <pc:spChg chg="add mod">
          <ac:chgData name="Daniela von Pfuhlstein" userId="da41002ac7aa26be" providerId="LiveId" clId="{528FF174-ABB6-4348-B90B-42B9E3607152}" dt="2024-06-13T09:19:12.696" v="838" actId="120"/>
          <ac:spMkLst>
            <pc:docMk/>
            <pc:sldMk cId="1554292479" sldId="873"/>
            <ac:spMk id="6" creationId="{973ADB06-8F65-58B6-173E-00122DC35651}"/>
          </ac:spMkLst>
        </pc:spChg>
        <pc:spChg chg="del">
          <ac:chgData name="Daniela von Pfuhlstein" userId="da41002ac7aa26be" providerId="LiveId" clId="{528FF174-ABB6-4348-B90B-42B9E3607152}" dt="2024-06-13T09:20:08.817" v="847" actId="478"/>
          <ac:spMkLst>
            <pc:docMk/>
            <pc:sldMk cId="1554292479" sldId="873"/>
            <ac:spMk id="8" creationId="{00000000-0000-0000-0000-000000000000}"/>
          </ac:spMkLst>
        </pc:spChg>
        <pc:spChg chg="del mod">
          <ac:chgData name="Daniela von Pfuhlstein" userId="da41002ac7aa26be" providerId="LiveId" clId="{528FF174-ABB6-4348-B90B-42B9E3607152}" dt="2024-06-13T09:20:32.510" v="849" actId="478"/>
          <ac:spMkLst>
            <pc:docMk/>
            <pc:sldMk cId="1554292479" sldId="873"/>
            <ac:spMk id="14" creationId="{00000000-0000-0000-0000-000000000000}"/>
          </ac:spMkLst>
        </pc:spChg>
        <pc:spChg chg="mod">
          <ac:chgData name="Daniela von Pfuhlstein" userId="da41002ac7aa26be" providerId="LiveId" clId="{528FF174-ABB6-4348-B90B-42B9E3607152}" dt="2024-06-13T09:18:45.632" v="834" actId="6549"/>
          <ac:spMkLst>
            <pc:docMk/>
            <pc:sldMk cId="1554292479" sldId="873"/>
            <ac:spMk id="15" creationId="{00000000-0000-0000-0000-000000000000}"/>
          </ac:spMkLst>
        </pc:spChg>
        <pc:spChg chg="del">
          <ac:chgData name="Daniela von Pfuhlstein" userId="da41002ac7aa26be" providerId="LiveId" clId="{528FF174-ABB6-4348-B90B-42B9E3607152}" dt="2024-06-13T09:18:18.171" v="829" actId="478"/>
          <ac:spMkLst>
            <pc:docMk/>
            <pc:sldMk cId="1554292479" sldId="873"/>
            <ac:spMk id="36" creationId="{B7A26DC6-4166-4AC5-803B-641C59E6B4E8}"/>
          </ac:spMkLst>
        </pc:spChg>
        <pc:picChg chg="del">
          <ac:chgData name="Daniela von Pfuhlstein" userId="da41002ac7aa26be" providerId="LiveId" clId="{528FF174-ABB6-4348-B90B-42B9E3607152}" dt="2024-06-13T09:18:18.807" v="830" actId="478"/>
          <ac:picMkLst>
            <pc:docMk/>
            <pc:sldMk cId="1554292479" sldId="873"/>
            <ac:picMk id="10" creationId="{00000000-0000-0000-0000-000000000000}"/>
          </ac:picMkLst>
        </pc:picChg>
        <pc:picChg chg="del">
          <ac:chgData name="Daniela von Pfuhlstein" userId="da41002ac7aa26be" providerId="LiveId" clId="{528FF174-ABB6-4348-B90B-42B9E3607152}" dt="2024-06-13T09:18:16.986" v="827" actId="478"/>
          <ac:picMkLst>
            <pc:docMk/>
            <pc:sldMk cId="1554292479" sldId="873"/>
            <ac:picMk id="21" creationId="{D0D64614-007D-3EB4-2271-3AA7C154B1CE}"/>
          </ac:picMkLst>
        </pc:picChg>
        <pc:picChg chg="del">
          <ac:chgData name="Daniela von Pfuhlstein" userId="da41002ac7aa26be" providerId="LiveId" clId="{528FF174-ABB6-4348-B90B-42B9E3607152}" dt="2024-06-13T09:18:16.390" v="826" actId="478"/>
          <ac:picMkLst>
            <pc:docMk/>
            <pc:sldMk cId="1554292479" sldId="873"/>
            <ac:picMk id="23" creationId="{3673DAFB-6367-C65A-AC0A-30BC7E4761F8}"/>
          </ac:picMkLst>
        </pc:picChg>
        <pc:picChg chg="del">
          <ac:chgData name="Daniela von Pfuhlstein" userId="da41002ac7aa26be" providerId="LiveId" clId="{528FF174-ABB6-4348-B90B-42B9E3607152}" dt="2024-06-13T09:18:14.769" v="824" actId="478"/>
          <ac:picMkLst>
            <pc:docMk/>
            <pc:sldMk cId="1554292479" sldId="873"/>
            <ac:picMk id="25" creationId="{3D1EAA67-6A68-B43A-E0E2-3B90A1633A4C}"/>
          </ac:picMkLst>
        </pc:picChg>
        <pc:picChg chg="del">
          <ac:chgData name="Daniela von Pfuhlstein" userId="da41002ac7aa26be" providerId="LiveId" clId="{528FF174-ABB6-4348-B90B-42B9E3607152}" dt="2024-06-13T09:18:13.815" v="822" actId="478"/>
          <ac:picMkLst>
            <pc:docMk/>
            <pc:sldMk cId="1554292479" sldId="873"/>
            <ac:picMk id="27" creationId="{0D9ED84D-0ED2-02A6-7846-D2F7DB2BE51F}"/>
          </ac:picMkLst>
        </pc:picChg>
        <pc:picChg chg="del">
          <ac:chgData name="Daniela von Pfuhlstein" userId="da41002ac7aa26be" providerId="LiveId" clId="{528FF174-ABB6-4348-B90B-42B9E3607152}" dt="2024-06-13T09:18:13.326" v="821" actId="478"/>
          <ac:picMkLst>
            <pc:docMk/>
            <pc:sldMk cId="1554292479" sldId="873"/>
            <ac:picMk id="29" creationId="{A21E84A5-BE99-E645-B495-E7188D7CFA53}"/>
          </ac:picMkLst>
        </pc:picChg>
        <pc:picChg chg="del">
          <ac:chgData name="Daniela von Pfuhlstein" userId="da41002ac7aa26be" providerId="LiveId" clId="{528FF174-ABB6-4348-B90B-42B9E3607152}" dt="2024-06-13T09:18:17.454" v="828" actId="478"/>
          <ac:picMkLst>
            <pc:docMk/>
            <pc:sldMk cId="1554292479" sldId="873"/>
            <ac:picMk id="31" creationId="{ACA121E5-6428-1482-CCC1-E20E2A7E7A72}"/>
          </ac:picMkLst>
        </pc:picChg>
        <pc:picChg chg="del">
          <ac:chgData name="Daniela von Pfuhlstein" userId="da41002ac7aa26be" providerId="LiveId" clId="{528FF174-ABB6-4348-B90B-42B9E3607152}" dt="2024-06-13T09:18:14.296" v="823" actId="478"/>
          <ac:picMkLst>
            <pc:docMk/>
            <pc:sldMk cId="1554292479" sldId="873"/>
            <ac:picMk id="33" creationId="{4F3A9FEE-2EAC-D227-36B8-86A369D008E1}"/>
          </ac:picMkLst>
        </pc:picChg>
        <pc:picChg chg="del">
          <ac:chgData name="Daniela von Pfuhlstein" userId="da41002ac7aa26be" providerId="LiveId" clId="{528FF174-ABB6-4348-B90B-42B9E3607152}" dt="2024-06-13T09:18:15.337" v="825" actId="478"/>
          <ac:picMkLst>
            <pc:docMk/>
            <pc:sldMk cId="1554292479" sldId="873"/>
            <ac:picMk id="35" creationId="{03F20E46-3D1E-CF70-CE3A-8F773CAD51E7}"/>
          </ac:picMkLst>
        </pc:picChg>
        <pc:cxnChg chg="add mod">
          <ac:chgData name="Daniela von Pfuhlstein" userId="da41002ac7aa26be" providerId="LiveId" clId="{528FF174-ABB6-4348-B90B-42B9E3607152}" dt="2024-06-13T09:20:24.791" v="848" actId="1582"/>
          <ac:cxnSpMkLst>
            <pc:docMk/>
            <pc:sldMk cId="1554292479" sldId="873"/>
            <ac:cxnSpMk id="9" creationId="{4ADDFE4E-AA31-6892-957F-397845887C19}"/>
          </ac:cxnSpMkLst>
        </pc:cxnChg>
        <pc:cxnChg chg="add mod">
          <ac:chgData name="Daniela von Pfuhlstein" userId="da41002ac7aa26be" providerId="LiveId" clId="{528FF174-ABB6-4348-B90B-42B9E3607152}" dt="2024-06-13T09:20:43.994" v="851" actId="1076"/>
          <ac:cxnSpMkLst>
            <pc:docMk/>
            <pc:sldMk cId="1554292479" sldId="873"/>
            <ac:cxnSpMk id="12" creationId="{00ACF93A-4FD5-3369-9E42-EA7609E4270A}"/>
          </ac:cxnSpMkLst>
        </pc:cxnChg>
        <pc:cxnChg chg="add del mod">
          <ac:chgData name="Daniela von Pfuhlstein" userId="da41002ac7aa26be" providerId="LiveId" clId="{528FF174-ABB6-4348-B90B-42B9E3607152}" dt="2024-06-13T09:21:00.764" v="853" actId="478"/>
          <ac:cxnSpMkLst>
            <pc:docMk/>
            <pc:sldMk cId="1554292479" sldId="873"/>
            <ac:cxnSpMk id="16" creationId="{794BF66D-6C23-E526-9682-26149227BBA6}"/>
          </ac:cxnSpMkLst>
        </pc:cxnChg>
        <pc:cxnChg chg="add mod">
          <ac:chgData name="Daniela von Pfuhlstein" userId="da41002ac7aa26be" providerId="LiveId" clId="{528FF174-ABB6-4348-B90B-42B9E3607152}" dt="2024-06-13T09:21:27.659" v="856" actId="1076"/>
          <ac:cxnSpMkLst>
            <pc:docMk/>
            <pc:sldMk cId="1554292479" sldId="873"/>
            <ac:cxnSpMk id="18" creationId="{0A91A3CC-1067-8C78-7026-FF8E2C4FC1DA}"/>
          </ac:cxnSpMkLst>
        </pc:cxnChg>
      </pc:sldChg>
    </pc:docChg>
  </pc:docChgLst>
  <pc:docChgLst>
    <pc:chgData name="Daniela von Pfuhlstein" userId="da41002ac7aa26be" providerId="LiveId" clId="{07843D86-24DF-449D-8877-B02D7F4CEFD7}"/>
    <pc:docChg chg="undo custSel addSld delSld modSld sldOrd">
      <pc:chgData name="Daniela von Pfuhlstein" userId="da41002ac7aa26be" providerId="LiveId" clId="{07843D86-24DF-449D-8877-B02D7F4CEFD7}" dt="2024-02-15T12:44:34.383" v="5836" actId="6549"/>
      <pc:docMkLst>
        <pc:docMk/>
      </pc:docMkLst>
      <pc:sldChg chg="modSp mod">
        <pc:chgData name="Daniela von Pfuhlstein" userId="da41002ac7aa26be" providerId="LiveId" clId="{07843D86-24DF-449D-8877-B02D7F4CEFD7}" dt="2024-02-14T18:34:31.684" v="957" actId="2711"/>
        <pc:sldMkLst>
          <pc:docMk/>
          <pc:sldMk cId="3119913997" sldId="256"/>
        </pc:sldMkLst>
        <pc:spChg chg="mod">
          <ac:chgData name="Daniela von Pfuhlstein" userId="da41002ac7aa26be" providerId="LiveId" clId="{07843D86-24DF-449D-8877-B02D7F4CEFD7}" dt="2024-02-14T18:34:31.684" v="957" actId="2711"/>
          <ac:spMkLst>
            <pc:docMk/>
            <pc:sldMk cId="3119913997" sldId="256"/>
            <ac:spMk id="5" creationId="{697306B7-34D3-C541-AB43-02E71EA16CA3}"/>
          </ac:spMkLst>
        </pc:spChg>
      </pc:sldChg>
      <pc:sldChg chg="delSp modSp del mod modNotesTx">
        <pc:chgData name="Daniela von Pfuhlstein" userId="da41002ac7aa26be" providerId="LiveId" clId="{07843D86-24DF-449D-8877-B02D7F4CEFD7}" dt="2024-02-14T19:17:09.907" v="1750" actId="2696"/>
        <pc:sldMkLst>
          <pc:docMk/>
          <pc:sldMk cId="295760427" sldId="259"/>
        </pc:sldMkLst>
        <pc:spChg chg="mod">
          <ac:chgData name="Daniela von Pfuhlstein" userId="da41002ac7aa26be" providerId="LiveId" clId="{07843D86-24DF-449D-8877-B02D7F4CEFD7}" dt="2024-02-14T18:42:09.592" v="1059" actId="2711"/>
          <ac:spMkLst>
            <pc:docMk/>
            <pc:sldMk cId="295760427" sldId="259"/>
            <ac:spMk id="341" creationId="{00000000-0000-0000-0000-000000000000}"/>
          </ac:spMkLst>
        </pc:spChg>
        <pc:spChg chg="del">
          <ac:chgData name="Daniela von Pfuhlstein" userId="da41002ac7aa26be" providerId="LiveId" clId="{07843D86-24DF-449D-8877-B02D7F4CEFD7}" dt="2024-02-14T18:46:30.582" v="1138" actId="478"/>
          <ac:spMkLst>
            <pc:docMk/>
            <pc:sldMk cId="295760427" sldId="259"/>
            <ac:spMk id="342" creationId="{00000000-0000-0000-0000-000000000000}"/>
          </ac:spMkLst>
        </pc:spChg>
      </pc:sldChg>
      <pc:sldChg chg="modSp del mod">
        <pc:chgData name="Daniela von Pfuhlstein" userId="da41002ac7aa26be" providerId="LiveId" clId="{07843D86-24DF-449D-8877-B02D7F4CEFD7}" dt="2024-02-14T18:51:53.563" v="1173" actId="2696"/>
        <pc:sldMkLst>
          <pc:docMk/>
          <pc:sldMk cId="2357903232" sldId="269"/>
        </pc:sldMkLst>
        <pc:spChg chg="mod">
          <ac:chgData name="Daniela von Pfuhlstein" userId="da41002ac7aa26be" providerId="LiveId" clId="{07843D86-24DF-449D-8877-B02D7F4CEFD7}" dt="2024-02-14T18:41:53.420" v="1056" actId="2711"/>
          <ac:spMkLst>
            <pc:docMk/>
            <pc:sldMk cId="2357903232" sldId="269"/>
            <ac:spMk id="408" creationId="{00000000-0000-0000-0000-000000000000}"/>
          </ac:spMkLst>
        </pc:spChg>
      </pc:sldChg>
      <pc:sldChg chg="modNotesTx">
        <pc:chgData name="Daniela von Pfuhlstein" userId="da41002ac7aa26be" providerId="LiveId" clId="{07843D86-24DF-449D-8877-B02D7F4CEFD7}" dt="2024-02-15T12:37:20.014" v="5834" actId="6549"/>
        <pc:sldMkLst>
          <pc:docMk/>
          <pc:sldMk cId="2375158517" sldId="278"/>
        </pc:sldMkLst>
      </pc:sldChg>
      <pc:sldChg chg="modSp mod modNotesTx">
        <pc:chgData name="Daniela von Pfuhlstein" userId="da41002ac7aa26be" providerId="LiveId" clId="{07843D86-24DF-449D-8877-B02D7F4CEFD7}" dt="2024-02-14T20:39:23.008" v="3281" actId="20577"/>
        <pc:sldMkLst>
          <pc:docMk/>
          <pc:sldMk cId="4060970623" sldId="279"/>
        </pc:sldMkLst>
        <pc:spChg chg="mod">
          <ac:chgData name="Daniela von Pfuhlstein" userId="da41002ac7aa26be" providerId="LiveId" clId="{07843D86-24DF-449D-8877-B02D7F4CEFD7}" dt="2024-02-14T18:28:21.912" v="903" actId="108"/>
          <ac:spMkLst>
            <pc:docMk/>
            <pc:sldMk cId="4060970623" sldId="279"/>
            <ac:spMk id="2" creationId="{00000000-0000-0000-0000-000000000000}"/>
          </ac:spMkLst>
        </pc:spChg>
      </pc:sldChg>
      <pc:sldChg chg="modSp mod modNotesTx">
        <pc:chgData name="Daniela von Pfuhlstein" userId="da41002ac7aa26be" providerId="LiveId" clId="{07843D86-24DF-449D-8877-B02D7F4CEFD7}" dt="2024-02-14T20:40:05.016" v="3293" actId="20577"/>
        <pc:sldMkLst>
          <pc:docMk/>
          <pc:sldMk cId="3464332639" sldId="280"/>
        </pc:sldMkLst>
        <pc:spChg chg="mod">
          <ac:chgData name="Daniela von Pfuhlstein" userId="da41002ac7aa26be" providerId="LiveId" clId="{07843D86-24DF-449D-8877-B02D7F4CEFD7}" dt="2024-02-14T18:43:13.020" v="1076" actId="2711"/>
          <ac:spMkLst>
            <pc:docMk/>
            <pc:sldMk cId="3464332639" sldId="280"/>
            <ac:spMk id="2" creationId="{00000000-0000-0000-0000-000000000000}"/>
          </ac:spMkLst>
        </pc:spChg>
      </pc:sldChg>
      <pc:sldChg chg="modSp del mod">
        <pc:chgData name="Daniela von Pfuhlstein" userId="da41002ac7aa26be" providerId="LiveId" clId="{07843D86-24DF-449D-8877-B02D7F4CEFD7}" dt="2024-02-14T16:18:36.055" v="142" actId="2696"/>
        <pc:sldMkLst>
          <pc:docMk/>
          <pc:sldMk cId="3718381858" sldId="281"/>
        </pc:sldMkLst>
        <pc:spChg chg="mod">
          <ac:chgData name="Daniela von Pfuhlstein" userId="da41002ac7aa26be" providerId="LiveId" clId="{07843D86-24DF-449D-8877-B02D7F4CEFD7}" dt="2024-02-14T16:10:52.780" v="90" actId="20577"/>
          <ac:spMkLst>
            <pc:docMk/>
            <pc:sldMk cId="3718381858" sldId="281"/>
            <ac:spMk id="2" creationId="{00000000-0000-0000-0000-000000000000}"/>
          </ac:spMkLst>
        </pc:spChg>
      </pc:sldChg>
      <pc:sldChg chg="del">
        <pc:chgData name="Daniela von Pfuhlstein" userId="da41002ac7aa26be" providerId="LiveId" clId="{07843D86-24DF-449D-8877-B02D7F4CEFD7}" dt="2024-02-14T18:36:38.226" v="980" actId="2696"/>
        <pc:sldMkLst>
          <pc:docMk/>
          <pc:sldMk cId="3571902603" sldId="285"/>
        </pc:sldMkLst>
      </pc:sldChg>
      <pc:sldChg chg="addSp modSp mod">
        <pc:chgData name="Daniela von Pfuhlstein" userId="da41002ac7aa26be" providerId="LiveId" clId="{07843D86-24DF-449D-8877-B02D7F4CEFD7}" dt="2024-02-15T10:34:39.659" v="4933" actId="20577"/>
        <pc:sldMkLst>
          <pc:docMk/>
          <pc:sldMk cId="379077429" sldId="290"/>
        </pc:sldMkLst>
        <pc:spChg chg="add mod">
          <ac:chgData name="Daniela von Pfuhlstein" userId="da41002ac7aa26be" providerId="LiveId" clId="{07843D86-24DF-449D-8877-B02D7F4CEFD7}" dt="2024-02-15T10:34:39.659" v="4933" actId="20577"/>
          <ac:spMkLst>
            <pc:docMk/>
            <pc:sldMk cId="379077429" sldId="290"/>
            <ac:spMk id="2" creationId="{2C45FEF8-203D-7182-AF98-50296F3697A7}"/>
          </ac:spMkLst>
        </pc:spChg>
        <pc:spChg chg="mod">
          <ac:chgData name="Daniela von Pfuhlstein" userId="da41002ac7aa26be" providerId="LiveId" clId="{07843D86-24DF-449D-8877-B02D7F4CEFD7}" dt="2024-02-14T18:35:08.855" v="958" actId="2711"/>
          <ac:spMkLst>
            <pc:docMk/>
            <pc:sldMk cId="379077429" sldId="290"/>
            <ac:spMk id="7" creationId="{00000000-0000-0000-0000-000000000000}"/>
          </ac:spMkLst>
        </pc:spChg>
      </pc:sldChg>
      <pc:sldChg chg="delSp modSp mod">
        <pc:chgData name="Daniela von Pfuhlstein" userId="da41002ac7aa26be" providerId="LiveId" clId="{07843D86-24DF-449D-8877-B02D7F4CEFD7}" dt="2024-02-14T18:46:01.351" v="1134" actId="478"/>
        <pc:sldMkLst>
          <pc:docMk/>
          <pc:sldMk cId="584373675" sldId="291"/>
        </pc:sldMkLst>
        <pc:spChg chg="mod">
          <ac:chgData name="Daniela von Pfuhlstein" userId="da41002ac7aa26be" providerId="LiveId" clId="{07843D86-24DF-449D-8877-B02D7F4CEFD7}" dt="2024-02-14T18:29:44.572" v="915" actId="113"/>
          <ac:spMkLst>
            <pc:docMk/>
            <pc:sldMk cId="584373675" sldId="291"/>
            <ac:spMk id="2" creationId="{00000000-0000-0000-0000-000000000000}"/>
          </ac:spMkLst>
        </pc:spChg>
        <pc:spChg chg="mod">
          <ac:chgData name="Daniela von Pfuhlstein" userId="da41002ac7aa26be" providerId="LiveId" clId="{07843D86-24DF-449D-8877-B02D7F4CEFD7}" dt="2024-02-14T17:35:40.572" v="273" actId="20577"/>
          <ac:spMkLst>
            <pc:docMk/>
            <pc:sldMk cId="584373675" sldId="291"/>
            <ac:spMk id="3" creationId="{00000000-0000-0000-0000-000000000000}"/>
          </ac:spMkLst>
        </pc:spChg>
        <pc:spChg chg="del">
          <ac:chgData name="Daniela von Pfuhlstein" userId="da41002ac7aa26be" providerId="LiveId" clId="{07843D86-24DF-449D-8877-B02D7F4CEFD7}" dt="2024-02-14T18:46:01.351" v="1134" actId="478"/>
          <ac:spMkLst>
            <pc:docMk/>
            <pc:sldMk cId="584373675" sldId="291"/>
            <ac:spMk id="4" creationId="{00000000-0000-0000-0000-000000000000}"/>
          </ac:spMkLst>
        </pc:spChg>
      </pc:sldChg>
      <pc:sldChg chg="addSp delSp modSp del mod modClrScheme chgLayout">
        <pc:chgData name="Daniela von Pfuhlstein" userId="da41002ac7aa26be" providerId="LiveId" clId="{07843D86-24DF-449D-8877-B02D7F4CEFD7}" dt="2024-02-14T18:22:26.129" v="867" actId="2696"/>
        <pc:sldMkLst>
          <pc:docMk/>
          <pc:sldMk cId="2303496926" sldId="292"/>
        </pc:sldMkLst>
        <pc:spChg chg="mod ord">
          <ac:chgData name="Daniela von Pfuhlstein" userId="da41002ac7aa26be" providerId="LiveId" clId="{07843D86-24DF-449D-8877-B02D7F4CEFD7}" dt="2024-02-14T17:39:00.562" v="299" actId="700"/>
          <ac:spMkLst>
            <pc:docMk/>
            <pc:sldMk cId="2303496926" sldId="292"/>
            <ac:spMk id="2" creationId="{00000000-0000-0000-0000-000000000000}"/>
          </ac:spMkLst>
        </pc:spChg>
        <pc:spChg chg="mod ord">
          <ac:chgData name="Daniela von Pfuhlstein" userId="da41002ac7aa26be" providerId="LiveId" clId="{07843D86-24DF-449D-8877-B02D7F4CEFD7}" dt="2024-02-14T17:39:00.562" v="299" actId="700"/>
          <ac:spMkLst>
            <pc:docMk/>
            <pc:sldMk cId="2303496926" sldId="292"/>
            <ac:spMk id="3" creationId="{00000000-0000-0000-0000-000000000000}"/>
          </ac:spMkLst>
        </pc:spChg>
        <pc:spChg chg="mod ord">
          <ac:chgData name="Daniela von Pfuhlstein" userId="da41002ac7aa26be" providerId="LiveId" clId="{07843D86-24DF-449D-8877-B02D7F4CEFD7}" dt="2024-02-14T17:39:00.562" v="299" actId="700"/>
          <ac:spMkLst>
            <pc:docMk/>
            <pc:sldMk cId="2303496926" sldId="292"/>
            <ac:spMk id="4" creationId="{00000000-0000-0000-0000-000000000000}"/>
          </ac:spMkLst>
        </pc:spChg>
        <pc:spChg chg="mod ord">
          <ac:chgData name="Daniela von Pfuhlstein" userId="da41002ac7aa26be" providerId="LiveId" clId="{07843D86-24DF-449D-8877-B02D7F4CEFD7}" dt="2024-02-14T17:39:00.562" v="299" actId="700"/>
          <ac:spMkLst>
            <pc:docMk/>
            <pc:sldMk cId="2303496926" sldId="292"/>
            <ac:spMk id="5" creationId="{00000000-0000-0000-0000-000000000000}"/>
          </ac:spMkLst>
        </pc:spChg>
        <pc:spChg chg="add del">
          <ac:chgData name="Daniela von Pfuhlstein" userId="da41002ac7aa26be" providerId="LiveId" clId="{07843D86-24DF-449D-8877-B02D7F4CEFD7}" dt="2024-02-14T17:39:00.562" v="299" actId="700"/>
          <ac:spMkLst>
            <pc:docMk/>
            <pc:sldMk cId="2303496926" sldId="292"/>
            <ac:spMk id="6" creationId="{00000000-0000-0000-0000-000000000000}"/>
          </ac:spMkLst>
        </pc:spChg>
        <pc:picChg chg="mod modCrop">
          <ac:chgData name="Daniela von Pfuhlstein" userId="da41002ac7aa26be" providerId="LiveId" clId="{07843D86-24DF-449D-8877-B02D7F4CEFD7}" dt="2024-02-14T17:39:33.608" v="301" actId="732"/>
          <ac:picMkLst>
            <pc:docMk/>
            <pc:sldMk cId="2303496926" sldId="292"/>
            <ac:picMk id="8" creationId="{CC3B2C52-EB2E-474A-A663-E8B7AA29211E}"/>
          </ac:picMkLst>
        </pc:picChg>
      </pc:sldChg>
      <pc:sldChg chg="addSp delSp modSp del mod modNotesTx">
        <pc:chgData name="Daniela von Pfuhlstein" userId="da41002ac7aa26be" providerId="LiveId" clId="{07843D86-24DF-449D-8877-B02D7F4CEFD7}" dt="2024-02-14T18:22:10.782" v="866" actId="2696"/>
        <pc:sldMkLst>
          <pc:docMk/>
          <pc:sldMk cId="3642632691" sldId="293"/>
        </pc:sldMkLst>
        <pc:spChg chg="mod">
          <ac:chgData name="Daniela von Pfuhlstein" userId="da41002ac7aa26be" providerId="LiveId" clId="{07843D86-24DF-449D-8877-B02D7F4CEFD7}" dt="2024-02-14T17:46:38.519" v="610" actId="20577"/>
          <ac:spMkLst>
            <pc:docMk/>
            <pc:sldMk cId="3642632691" sldId="293"/>
            <ac:spMk id="3" creationId="{00000000-0000-0000-0000-000000000000}"/>
          </ac:spMkLst>
        </pc:spChg>
        <pc:picChg chg="add del mod">
          <ac:chgData name="Daniela von Pfuhlstein" userId="da41002ac7aa26be" providerId="LiveId" clId="{07843D86-24DF-449D-8877-B02D7F4CEFD7}" dt="2024-02-14T18:01:51.544" v="722" actId="21"/>
          <ac:picMkLst>
            <pc:docMk/>
            <pc:sldMk cId="3642632691" sldId="293"/>
            <ac:picMk id="8" creationId="{4C69ABDD-310B-7C10-B6A3-61335F248164}"/>
          </ac:picMkLst>
        </pc:picChg>
        <pc:picChg chg="add del mod">
          <ac:chgData name="Daniela von Pfuhlstein" userId="da41002ac7aa26be" providerId="LiveId" clId="{07843D86-24DF-449D-8877-B02D7F4CEFD7}" dt="2024-02-14T18:05:10.025" v="740" actId="21"/>
          <ac:picMkLst>
            <pc:docMk/>
            <pc:sldMk cId="3642632691" sldId="293"/>
            <ac:picMk id="10" creationId="{6DCA5E2B-4459-9AF8-5FBB-6D3BF7B85568}"/>
          </ac:picMkLst>
        </pc:picChg>
        <pc:picChg chg="add del mod">
          <ac:chgData name="Daniela von Pfuhlstein" userId="da41002ac7aa26be" providerId="LiveId" clId="{07843D86-24DF-449D-8877-B02D7F4CEFD7}" dt="2024-02-14T18:05:39.733" v="748" actId="21"/>
          <ac:picMkLst>
            <pc:docMk/>
            <pc:sldMk cId="3642632691" sldId="293"/>
            <ac:picMk id="12" creationId="{1D21B1B3-2F08-1019-B833-15A0ACBA7B45}"/>
          </ac:picMkLst>
        </pc:picChg>
        <pc:picChg chg="add del mod">
          <ac:chgData name="Daniela von Pfuhlstein" userId="da41002ac7aa26be" providerId="LiveId" clId="{07843D86-24DF-449D-8877-B02D7F4CEFD7}" dt="2024-02-14T18:07:50.417" v="761" actId="21"/>
          <ac:picMkLst>
            <pc:docMk/>
            <pc:sldMk cId="3642632691" sldId="293"/>
            <ac:picMk id="14" creationId="{B15612C0-DC21-B1C5-006F-58DB4A9FDE81}"/>
          </ac:picMkLst>
        </pc:picChg>
        <pc:picChg chg="add del mod">
          <ac:chgData name="Daniela von Pfuhlstein" userId="da41002ac7aa26be" providerId="LiveId" clId="{07843D86-24DF-449D-8877-B02D7F4CEFD7}" dt="2024-02-14T18:11:29.175" v="801" actId="21"/>
          <ac:picMkLst>
            <pc:docMk/>
            <pc:sldMk cId="3642632691" sldId="293"/>
            <ac:picMk id="16" creationId="{0A328593-1298-765B-561B-158E6B495D08}"/>
          </ac:picMkLst>
        </pc:picChg>
        <pc:picChg chg="add del mod">
          <ac:chgData name="Daniela von Pfuhlstein" userId="da41002ac7aa26be" providerId="LiveId" clId="{07843D86-24DF-449D-8877-B02D7F4CEFD7}" dt="2024-02-14T18:16:52.526" v="813" actId="21"/>
          <ac:picMkLst>
            <pc:docMk/>
            <pc:sldMk cId="3642632691" sldId="293"/>
            <ac:picMk id="18" creationId="{EF22F655-F9F7-C085-6F64-7E845A4FB6D5}"/>
          </ac:picMkLst>
        </pc:picChg>
      </pc:sldChg>
      <pc:sldChg chg="del">
        <pc:chgData name="Daniela von Pfuhlstein" userId="da41002ac7aa26be" providerId="LiveId" clId="{07843D86-24DF-449D-8877-B02D7F4CEFD7}" dt="2024-02-14T16:09:09.015" v="72" actId="47"/>
        <pc:sldMkLst>
          <pc:docMk/>
          <pc:sldMk cId="1601791604" sldId="295"/>
        </pc:sldMkLst>
      </pc:sldChg>
      <pc:sldChg chg="del">
        <pc:chgData name="Daniela von Pfuhlstein" userId="da41002ac7aa26be" providerId="LiveId" clId="{07843D86-24DF-449D-8877-B02D7F4CEFD7}" dt="2024-02-14T17:33:26.232" v="253" actId="2696"/>
        <pc:sldMkLst>
          <pc:docMk/>
          <pc:sldMk cId="1242121737" sldId="296"/>
        </pc:sldMkLst>
      </pc:sldChg>
      <pc:sldChg chg="del">
        <pc:chgData name="Daniela von Pfuhlstein" userId="da41002ac7aa26be" providerId="LiveId" clId="{07843D86-24DF-449D-8877-B02D7F4CEFD7}" dt="2024-02-14T16:25:29.219" v="212" actId="2696"/>
        <pc:sldMkLst>
          <pc:docMk/>
          <pc:sldMk cId="44878628" sldId="297"/>
        </pc:sldMkLst>
      </pc:sldChg>
      <pc:sldChg chg="addSp delSp modSp del mod">
        <pc:chgData name="Daniela von Pfuhlstein" userId="da41002ac7aa26be" providerId="LiveId" clId="{07843D86-24DF-449D-8877-B02D7F4CEFD7}" dt="2024-02-14T19:00:15.737" v="1324" actId="2696"/>
        <pc:sldMkLst>
          <pc:docMk/>
          <pc:sldMk cId="2444232426" sldId="520"/>
        </pc:sldMkLst>
        <pc:spChg chg="add del mod">
          <ac:chgData name="Daniela von Pfuhlstein" userId="da41002ac7aa26be" providerId="LiveId" clId="{07843D86-24DF-449D-8877-B02D7F4CEFD7}" dt="2024-02-14T17:36:36.641" v="289" actId="478"/>
          <ac:spMkLst>
            <pc:docMk/>
            <pc:sldMk cId="2444232426" sldId="520"/>
            <ac:spMk id="3" creationId="{15460F04-72D0-B86A-0CFD-4C861227E619}"/>
          </ac:spMkLst>
        </pc:spChg>
        <pc:spChg chg="mod">
          <ac:chgData name="Daniela von Pfuhlstein" userId="da41002ac7aa26be" providerId="LiveId" clId="{07843D86-24DF-449D-8877-B02D7F4CEFD7}" dt="2024-02-14T17:37:13.910" v="294" actId="1076"/>
          <ac:spMkLst>
            <pc:docMk/>
            <pc:sldMk cId="2444232426" sldId="520"/>
            <ac:spMk id="38" creationId="{F21D59A8-236E-49DD-94F8-8C67F00183A9}"/>
          </ac:spMkLst>
        </pc:spChg>
        <pc:spChg chg="mod">
          <ac:chgData name="Daniela von Pfuhlstein" userId="da41002ac7aa26be" providerId="LiveId" clId="{07843D86-24DF-449D-8877-B02D7F4CEFD7}" dt="2024-02-14T17:37:51.556" v="297" actId="14100"/>
          <ac:spMkLst>
            <pc:docMk/>
            <pc:sldMk cId="2444232426" sldId="520"/>
            <ac:spMk id="39" creationId="{A2482342-4047-EE4C-A25A-576E82B5BDA7}"/>
          </ac:spMkLst>
        </pc:spChg>
        <pc:picChg chg="mod">
          <ac:chgData name="Daniela von Pfuhlstein" userId="da41002ac7aa26be" providerId="LiveId" clId="{07843D86-24DF-449D-8877-B02D7F4CEFD7}" dt="2024-02-14T17:36:30.801" v="286" actId="1076"/>
          <ac:picMkLst>
            <pc:docMk/>
            <pc:sldMk cId="2444232426" sldId="520"/>
            <ac:picMk id="6" creationId="{9704E715-5400-4022-AB7A-BBD89749787A}"/>
          </ac:picMkLst>
        </pc:picChg>
      </pc:sldChg>
      <pc:sldChg chg="modSp mod modNotesTx">
        <pc:chgData name="Daniela von Pfuhlstein" userId="da41002ac7aa26be" providerId="LiveId" clId="{07843D86-24DF-449D-8877-B02D7F4CEFD7}" dt="2024-02-15T09:02:37.592" v="4706" actId="20577"/>
        <pc:sldMkLst>
          <pc:docMk/>
          <pc:sldMk cId="120378826" sldId="816"/>
        </pc:sldMkLst>
        <pc:spChg chg="mod">
          <ac:chgData name="Daniela von Pfuhlstein" userId="da41002ac7aa26be" providerId="LiveId" clId="{07843D86-24DF-449D-8877-B02D7F4CEFD7}" dt="2024-02-14T18:34:09.078" v="952" actId="113"/>
          <ac:spMkLst>
            <pc:docMk/>
            <pc:sldMk cId="120378826" sldId="816"/>
            <ac:spMk id="2" creationId="{7FCFEC00-DF0A-49A0-B4D8-065AD49E8F73}"/>
          </ac:spMkLst>
        </pc:spChg>
        <pc:spChg chg="mod">
          <ac:chgData name="Daniela von Pfuhlstein" userId="da41002ac7aa26be" providerId="LiveId" clId="{07843D86-24DF-449D-8877-B02D7F4CEFD7}" dt="2024-02-14T18:34:16.736" v="954" actId="113"/>
          <ac:spMkLst>
            <pc:docMk/>
            <pc:sldMk cId="120378826" sldId="816"/>
            <ac:spMk id="3" creationId="{B9514A49-8996-4E22-8641-BA115B6FCF6E}"/>
          </ac:spMkLst>
        </pc:spChg>
      </pc:sldChg>
      <pc:sldChg chg="del">
        <pc:chgData name="Daniela von Pfuhlstein" userId="da41002ac7aa26be" providerId="LiveId" clId="{07843D86-24DF-449D-8877-B02D7F4CEFD7}" dt="2024-02-14T18:25:34.935" v="890" actId="2696"/>
        <pc:sldMkLst>
          <pc:docMk/>
          <pc:sldMk cId="2426290872" sldId="819"/>
        </pc:sldMkLst>
      </pc:sldChg>
      <pc:sldChg chg="modSp mod modNotesTx">
        <pc:chgData name="Daniela von Pfuhlstein" userId="da41002ac7aa26be" providerId="LiveId" clId="{07843D86-24DF-449D-8877-B02D7F4CEFD7}" dt="2024-02-15T12:32:46.742" v="5832" actId="113"/>
        <pc:sldMkLst>
          <pc:docMk/>
          <pc:sldMk cId="1159024379" sldId="820"/>
        </pc:sldMkLst>
        <pc:spChg chg="mod">
          <ac:chgData name="Daniela von Pfuhlstein" userId="da41002ac7aa26be" providerId="LiveId" clId="{07843D86-24DF-449D-8877-B02D7F4CEFD7}" dt="2024-02-14T18:27:05.395" v="902" actId="207"/>
          <ac:spMkLst>
            <pc:docMk/>
            <pc:sldMk cId="1159024379" sldId="820"/>
            <ac:spMk id="2" creationId="{B8F058CF-A993-700A-20A8-2C3A07E08642}"/>
          </ac:spMkLst>
        </pc:spChg>
        <pc:picChg chg="mod modCrop">
          <ac:chgData name="Daniela von Pfuhlstein" userId="da41002ac7aa26be" providerId="LiveId" clId="{07843D86-24DF-449D-8877-B02D7F4CEFD7}" dt="2024-02-14T18:44:19.847" v="1081" actId="732"/>
          <ac:picMkLst>
            <pc:docMk/>
            <pc:sldMk cId="1159024379" sldId="820"/>
            <ac:picMk id="8" creationId="{13634F27-ADD0-3AF9-F93B-A7E9F4D60AC8}"/>
          </ac:picMkLst>
        </pc:picChg>
      </pc:sldChg>
      <pc:sldChg chg="modSp add del mod">
        <pc:chgData name="Daniela von Pfuhlstein" userId="da41002ac7aa26be" providerId="LiveId" clId="{07843D86-24DF-449D-8877-B02D7F4CEFD7}" dt="2024-02-14T16:09:09.015" v="72" actId="47"/>
        <pc:sldMkLst>
          <pc:docMk/>
          <pc:sldMk cId="3639805457" sldId="821"/>
        </pc:sldMkLst>
        <pc:picChg chg="mod modCrop">
          <ac:chgData name="Daniela von Pfuhlstein" userId="da41002ac7aa26be" providerId="LiveId" clId="{07843D86-24DF-449D-8877-B02D7F4CEFD7}" dt="2024-02-14T16:00:00.890" v="38" actId="1076"/>
          <ac:picMkLst>
            <pc:docMk/>
            <pc:sldMk cId="3639805457" sldId="821"/>
            <ac:picMk id="8" creationId="{74FBA977-ADFB-AAAB-A1FE-A8B0A9D70E92}"/>
          </ac:picMkLst>
        </pc:picChg>
      </pc:sldChg>
      <pc:sldChg chg="modSp add del mod">
        <pc:chgData name="Daniela von Pfuhlstein" userId="da41002ac7aa26be" providerId="LiveId" clId="{07843D86-24DF-449D-8877-B02D7F4CEFD7}" dt="2024-02-14T15:55:03.061" v="3" actId="2696"/>
        <pc:sldMkLst>
          <pc:docMk/>
          <pc:sldMk cId="4112466880" sldId="821"/>
        </pc:sldMkLst>
        <pc:picChg chg="mod">
          <ac:chgData name="Daniela von Pfuhlstein" userId="da41002ac7aa26be" providerId="LiveId" clId="{07843D86-24DF-449D-8877-B02D7F4CEFD7}" dt="2024-02-14T15:54:48.857" v="2" actId="1076"/>
          <ac:picMkLst>
            <pc:docMk/>
            <pc:sldMk cId="4112466880" sldId="821"/>
            <ac:picMk id="8" creationId="{23A651C7-5BF4-553E-F239-683C10A7C4DA}"/>
          </ac:picMkLst>
        </pc:picChg>
      </pc:sldChg>
      <pc:sldChg chg="add del">
        <pc:chgData name="Daniela von Pfuhlstein" userId="da41002ac7aa26be" providerId="LiveId" clId="{07843D86-24DF-449D-8877-B02D7F4CEFD7}" dt="2024-02-14T16:09:09.015" v="72" actId="47"/>
        <pc:sldMkLst>
          <pc:docMk/>
          <pc:sldMk cId="3356089732" sldId="822"/>
        </pc:sldMkLst>
      </pc:sldChg>
      <pc:sldChg chg="addSp delSp modSp add mod modAnim modNotesTx">
        <pc:chgData name="Daniela von Pfuhlstein" userId="da41002ac7aa26be" providerId="LiveId" clId="{07843D86-24DF-449D-8877-B02D7F4CEFD7}" dt="2024-02-15T12:39:11.652" v="5835" actId="20577"/>
        <pc:sldMkLst>
          <pc:docMk/>
          <pc:sldMk cId="493486079" sldId="823"/>
        </pc:sldMkLst>
        <pc:spChg chg="mod">
          <ac:chgData name="Daniela von Pfuhlstein" userId="da41002ac7aa26be" providerId="LiveId" clId="{07843D86-24DF-449D-8877-B02D7F4CEFD7}" dt="2024-02-14T18:58:47.506" v="1315" actId="2711"/>
          <ac:spMkLst>
            <pc:docMk/>
            <pc:sldMk cId="493486079" sldId="823"/>
            <ac:spMk id="2" creationId="{64749288-94D2-1E33-1E80-3CEF115A6530}"/>
          </ac:spMkLst>
        </pc:spChg>
        <pc:spChg chg="mod">
          <ac:chgData name="Daniela von Pfuhlstein" userId="da41002ac7aa26be" providerId="LiveId" clId="{07843D86-24DF-449D-8877-B02D7F4CEFD7}" dt="2024-02-14T16:01:55.035" v="45" actId="6549"/>
          <ac:spMkLst>
            <pc:docMk/>
            <pc:sldMk cId="493486079" sldId="823"/>
            <ac:spMk id="3" creationId="{1EF6E4E0-729D-63C4-83C8-48FC69487600}"/>
          </ac:spMkLst>
        </pc:spChg>
        <pc:spChg chg="add mod">
          <ac:chgData name="Daniela von Pfuhlstein" userId="da41002ac7aa26be" providerId="LiveId" clId="{07843D86-24DF-449D-8877-B02D7F4CEFD7}" dt="2024-02-14T16:01:26.087" v="41" actId="478"/>
          <ac:spMkLst>
            <pc:docMk/>
            <pc:sldMk cId="493486079" sldId="823"/>
            <ac:spMk id="6" creationId="{4E9B9EDA-27CF-FC3C-D239-8E46B90EC833}"/>
          </ac:spMkLst>
        </pc:spChg>
        <pc:spChg chg="add del">
          <ac:chgData name="Daniela von Pfuhlstein" userId="da41002ac7aa26be" providerId="LiveId" clId="{07843D86-24DF-449D-8877-B02D7F4CEFD7}" dt="2024-02-14T16:13:55.461" v="101" actId="21"/>
          <ac:spMkLst>
            <pc:docMk/>
            <pc:sldMk cId="493486079" sldId="823"/>
            <ac:spMk id="10" creationId="{97A0D7F3-0047-82B5-7294-7B12786685E5}"/>
          </ac:spMkLst>
        </pc:spChg>
        <pc:spChg chg="add del mod">
          <ac:chgData name="Daniela von Pfuhlstein" userId="da41002ac7aa26be" providerId="LiveId" clId="{07843D86-24DF-449D-8877-B02D7F4CEFD7}" dt="2024-02-14T16:14:23.396" v="106" actId="21"/>
          <ac:spMkLst>
            <pc:docMk/>
            <pc:sldMk cId="493486079" sldId="823"/>
            <ac:spMk id="11" creationId="{95EB91F0-3CB3-F900-D234-44275152043B}"/>
          </ac:spMkLst>
        </pc:spChg>
        <pc:picChg chg="add mod">
          <ac:chgData name="Daniela von Pfuhlstein" userId="da41002ac7aa26be" providerId="LiveId" clId="{07843D86-24DF-449D-8877-B02D7F4CEFD7}" dt="2024-02-14T16:01:36.246" v="44" actId="1076"/>
          <ac:picMkLst>
            <pc:docMk/>
            <pc:sldMk cId="493486079" sldId="823"/>
            <ac:picMk id="7" creationId="{82570762-82C3-1ED5-9493-68410EA2F142}"/>
          </ac:picMkLst>
        </pc:picChg>
        <pc:picChg chg="del">
          <ac:chgData name="Daniela von Pfuhlstein" userId="da41002ac7aa26be" providerId="LiveId" clId="{07843D86-24DF-449D-8877-B02D7F4CEFD7}" dt="2024-02-14T16:01:26.087" v="41" actId="478"/>
          <ac:picMkLst>
            <pc:docMk/>
            <pc:sldMk cId="493486079" sldId="823"/>
            <ac:picMk id="8" creationId="{12A6A340-627B-96D0-12BF-3ED6AF6730CB}"/>
          </ac:picMkLst>
        </pc:picChg>
        <pc:picChg chg="add mod modCrop">
          <ac:chgData name="Daniela von Pfuhlstein" userId="da41002ac7aa26be" providerId="LiveId" clId="{07843D86-24DF-449D-8877-B02D7F4CEFD7}" dt="2024-02-14T16:08:30.978" v="71" actId="18131"/>
          <ac:picMkLst>
            <pc:docMk/>
            <pc:sldMk cId="493486079" sldId="823"/>
            <ac:picMk id="9" creationId="{28FA9A5E-5D92-1594-63F1-3AA93D414DD2}"/>
          </ac:picMkLst>
        </pc:picChg>
      </pc:sldChg>
      <pc:sldChg chg="addSp delSp modSp new mod setBg modClrScheme chgLayout modNotesTx">
        <pc:chgData name="Daniela von Pfuhlstein" userId="da41002ac7aa26be" providerId="LiveId" clId="{07843D86-24DF-449D-8877-B02D7F4CEFD7}" dt="2024-02-15T12:44:34.383" v="5836" actId="6549"/>
        <pc:sldMkLst>
          <pc:docMk/>
          <pc:sldMk cId="1566578309" sldId="824"/>
        </pc:sldMkLst>
        <pc:spChg chg="mod ord">
          <ac:chgData name="Daniela von Pfuhlstein" userId="da41002ac7aa26be" providerId="LiveId" clId="{07843D86-24DF-449D-8877-B02D7F4CEFD7}" dt="2024-02-14T18:42:59.482" v="1073" actId="2711"/>
          <ac:spMkLst>
            <pc:docMk/>
            <pc:sldMk cId="1566578309" sldId="824"/>
            <ac:spMk id="2" creationId="{171E6B99-D892-8E8C-1728-83D4DBD74B61}"/>
          </ac:spMkLst>
        </pc:spChg>
        <pc:spChg chg="del mod ord">
          <ac:chgData name="Daniela von Pfuhlstein" userId="da41002ac7aa26be" providerId="LiveId" clId="{07843D86-24DF-449D-8877-B02D7F4CEFD7}" dt="2024-02-14T16:17:28.742" v="134" actId="700"/>
          <ac:spMkLst>
            <pc:docMk/>
            <pc:sldMk cId="1566578309" sldId="824"/>
            <ac:spMk id="3" creationId="{B7DDC0A9-3635-5DF5-E683-0DF7C817F723}"/>
          </ac:spMkLst>
        </pc:spChg>
        <pc:spChg chg="del mod ord">
          <ac:chgData name="Daniela von Pfuhlstein" userId="da41002ac7aa26be" providerId="LiveId" clId="{07843D86-24DF-449D-8877-B02D7F4CEFD7}" dt="2024-02-14T18:44:50.635" v="1082" actId="478"/>
          <ac:spMkLst>
            <pc:docMk/>
            <pc:sldMk cId="1566578309" sldId="824"/>
            <ac:spMk id="4" creationId="{EF85EC18-31ED-791F-7240-BC26A1C8FE4C}"/>
          </ac:spMkLst>
        </pc:spChg>
        <pc:spChg chg="mod ord">
          <ac:chgData name="Daniela von Pfuhlstein" userId="da41002ac7aa26be" providerId="LiveId" clId="{07843D86-24DF-449D-8877-B02D7F4CEFD7}" dt="2024-02-14T18:28:41.449" v="906"/>
          <ac:spMkLst>
            <pc:docMk/>
            <pc:sldMk cId="1566578309" sldId="824"/>
            <ac:spMk id="5" creationId="{19923EE8-A8D9-82E8-B0D8-6DAEE6DE1896}"/>
          </ac:spMkLst>
        </pc:spChg>
        <pc:spChg chg="del">
          <ac:chgData name="Daniela von Pfuhlstein" userId="da41002ac7aa26be" providerId="LiveId" clId="{07843D86-24DF-449D-8877-B02D7F4CEFD7}" dt="2024-02-14T16:17:28.742" v="134" actId="700"/>
          <ac:spMkLst>
            <pc:docMk/>
            <pc:sldMk cId="1566578309" sldId="824"/>
            <ac:spMk id="6" creationId="{0BEFD48E-09AC-9C8F-2062-566A9A386EFB}"/>
          </ac:spMkLst>
        </pc:spChg>
        <pc:spChg chg="add mod">
          <ac:chgData name="Daniela von Pfuhlstein" userId="da41002ac7aa26be" providerId="LiveId" clId="{07843D86-24DF-449D-8877-B02D7F4CEFD7}" dt="2024-02-14T16:18:18.824" v="141" actId="14100"/>
          <ac:spMkLst>
            <pc:docMk/>
            <pc:sldMk cId="1566578309" sldId="824"/>
            <ac:spMk id="11" creationId="{36717C3B-7BFD-FE2E-D902-0F058D5AB94A}"/>
          </ac:spMkLst>
        </pc:spChg>
        <pc:spChg chg="add mod ord">
          <ac:chgData name="Daniela von Pfuhlstein" userId="da41002ac7aa26be" providerId="LiveId" clId="{07843D86-24DF-449D-8877-B02D7F4CEFD7}" dt="2024-02-14T18:28:41.449" v="906"/>
          <ac:spMkLst>
            <pc:docMk/>
            <pc:sldMk cId="1566578309" sldId="824"/>
            <ac:spMk id="12" creationId="{55CC7A6B-860B-7C7A-634F-BFA0F4C69808}"/>
          </ac:spMkLst>
        </pc:spChg>
        <pc:picChg chg="add mod modCrop">
          <ac:chgData name="Daniela von Pfuhlstein" userId="da41002ac7aa26be" providerId="LiveId" clId="{07843D86-24DF-449D-8877-B02D7F4CEFD7}" dt="2024-02-15T10:44:56.973" v="5086" actId="108"/>
          <ac:picMkLst>
            <pc:docMk/>
            <pc:sldMk cId="1566578309" sldId="824"/>
            <ac:picMk id="4" creationId="{B3432519-2ADE-0381-3F54-58388D0E99C4}"/>
          </ac:picMkLst>
        </pc:picChg>
        <pc:picChg chg="add del mod">
          <ac:chgData name="Daniela von Pfuhlstein" userId="da41002ac7aa26be" providerId="LiveId" clId="{07843D86-24DF-449D-8877-B02D7F4CEFD7}" dt="2024-02-15T10:44:42.704" v="5084" actId="478"/>
          <ac:picMkLst>
            <pc:docMk/>
            <pc:sldMk cId="1566578309" sldId="824"/>
            <ac:picMk id="7" creationId="{350279AE-9355-B120-751A-80547613F92B}"/>
          </ac:picMkLst>
        </pc:picChg>
        <pc:picChg chg="add mod">
          <ac:chgData name="Daniela von Pfuhlstein" userId="da41002ac7aa26be" providerId="LiveId" clId="{07843D86-24DF-449D-8877-B02D7F4CEFD7}" dt="2024-02-14T16:16:02.265" v="119" actId="14100"/>
          <ac:picMkLst>
            <pc:docMk/>
            <pc:sldMk cId="1566578309" sldId="824"/>
            <ac:picMk id="8" creationId="{5BEC41DB-E16B-79DC-2A81-4F016119273B}"/>
          </ac:picMkLst>
        </pc:picChg>
        <pc:picChg chg="add del mod">
          <ac:chgData name="Daniela von Pfuhlstein" userId="da41002ac7aa26be" providerId="LiveId" clId="{07843D86-24DF-449D-8877-B02D7F4CEFD7}" dt="2024-02-14T16:15:39.790" v="118" actId="478"/>
          <ac:picMkLst>
            <pc:docMk/>
            <pc:sldMk cId="1566578309" sldId="824"/>
            <ac:picMk id="10" creationId="{4A23C290-EB91-0694-E74A-C9BBCF5724D1}"/>
          </ac:picMkLst>
        </pc:picChg>
      </pc:sldChg>
      <pc:sldChg chg="add del">
        <pc:chgData name="Daniela von Pfuhlstein" userId="da41002ac7aa26be" providerId="LiveId" clId="{07843D86-24DF-449D-8877-B02D7F4CEFD7}" dt="2024-02-14T16:14:04.348" v="103"/>
        <pc:sldMkLst>
          <pc:docMk/>
          <pc:sldMk cId="1249241170" sldId="825"/>
        </pc:sldMkLst>
      </pc:sldChg>
      <pc:sldChg chg="addSp delSp modSp add mod modNotesTx">
        <pc:chgData name="Daniela von Pfuhlstein" userId="da41002ac7aa26be" providerId="LiveId" clId="{07843D86-24DF-449D-8877-B02D7F4CEFD7}" dt="2024-02-14T20:33:34.550" v="2869" actId="20577"/>
        <pc:sldMkLst>
          <pc:docMk/>
          <pc:sldMk cId="3814210684" sldId="825"/>
        </pc:sldMkLst>
        <pc:spChg chg="mod">
          <ac:chgData name="Daniela von Pfuhlstein" userId="da41002ac7aa26be" providerId="LiveId" clId="{07843D86-24DF-449D-8877-B02D7F4CEFD7}" dt="2024-02-14T18:42:49.500" v="1070" actId="2711"/>
          <ac:spMkLst>
            <pc:docMk/>
            <pc:sldMk cId="3814210684" sldId="825"/>
            <ac:spMk id="2" creationId="{CC575300-5D25-F8B9-C559-9E383BEF9951}"/>
          </ac:spMkLst>
        </pc:spChg>
        <pc:spChg chg="del">
          <ac:chgData name="Daniela von Pfuhlstein" userId="da41002ac7aa26be" providerId="LiveId" clId="{07843D86-24DF-449D-8877-B02D7F4CEFD7}" dt="2024-02-14T18:44:55.971" v="1083" actId="478"/>
          <ac:spMkLst>
            <pc:docMk/>
            <pc:sldMk cId="3814210684" sldId="825"/>
            <ac:spMk id="4" creationId="{9399D731-3816-0B91-CDFF-3A473E0596C4}"/>
          </ac:spMkLst>
        </pc:spChg>
        <pc:spChg chg="add mod ord">
          <ac:chgData name="Daniela von Pfuhlstein" userId="da41002ac7aa26be" providerId="LiveId" clId="{07843D86-24DF-449D-8877-B02D7F4CEFD7}" dt="2024-02-14T16:26:54.150" v="238" actId="1038"/>
          <ac:spMkLst>
            <pc:docMk/>
            <pc:sldMk cId="3814210684" sldId="825"/>
            <ac:spMk id="9" creationId="{14A94EFE-AC4A-517E-2C03-1D9C7ABBAE2B}"/>
          </ac:spMkLst>
        </pc:spChg>
        <pc:spChg chg="add mod">
          <ac:chgData name="Daniela von Pfuhlstein" userId="da41002ac7aa26be" providerId="LiveId" clId="{07843D86-24DF-449D-8877-B02D7F4CEFD7}" dt="2024-02-14T16:25:53.940" v="214" actId="1076"/>
          <ac:spMkLst>
            <pc:docMk/>
            <pc:sldMk cId="3814210684" sldId="825"/>
            <ac:spMk id="10" creationId="{3428251A-112E-DFC0-2D08-EE1B5FDC28C2}"/>
          </ac:spMkLst>
        </pc:spChg>
        <pc:spChg chg="del">
          <ac:chgData name="Daniela von Pfuhlstein" userId="da41002ac7aa26be" providerId="LiveId" clId="{07843D86-24DF-449D-8877-B02D7F4CEFD7}" dt="2024-02-14T16:22:20.979" v="173" actId="478"/>
          <ac:spMkLst>
            <pc:docMk/>
            <pc:sldMk cId="3814210684" sldId="825"/>
            <ac:spMk id="11" creationId="{00B26D83-BD62-0B60-6134-83946A068814}"/>
          </ac:spMkLst>
        </pc:spChg>
        <pc:spChg chg="del">
          <ac:chgData name="Daniela von Pfuhlstein" userId="da41002ac7aa26be" providerId="LiveId" clId="{07843D86-24DF-449D-8877-B02D7F4CEFD7}" dt="2024-02-14T16:23:29.276" v="181" actId="478"/>
          <ac:spMkLst>
            <pc:docMk/>
            <pc:sldMk cId="3814210684" sldId="825"/>
            <ac:spMk id="12" creationId="{040556B2-8F0E-62B2-7790-768ED79C24D7}"/>
          </ac:spMkLst>
        </pc:spChg>
        <pc:picChg chg="del">
          <ac:chgData name="Daniela von Pfuhlstein" userId="da41002ac7aa26be" providerId="LiveId" clId="{07843D86-24DF-449D-8877-B02D7F4CEFD7}" dt="2024-02-14T16:19:15.369" v="144" actId="478"/>
          <ac:picMkLst>
            <pc:docMk/>
            <pc:sldMk cId="3814210684" sldId="825"/>
            <ac:picMk id="7" creationId="{4CF560B7-8C15-5483-463E-1F8202A9BE89}"/>
          </ac:picMkLst>
        </pc:picChg>
        <pc:picChg chg="mod modCrop">
          <ac:chgData name="Daniela von Pfuhlstein" userId="da41002ac7aa26be" providerId="LiveId" clId="{07843D86-24DF-449D-8877-B02D7F4CEFD7}" dt="2024-02-14T16:21:57.921" v="171" actId="732"/>
          <ac:picMkLst>
            <pc:docMk/>
            <pc:sldMk cId="3814210684" sldId="825"/>
            <ac:picMk id="8" creationId="{82379F8D-56EA-C983-45BA-A1CE3B9B62F6}"/>
          </ac:picMkLst>
        </pc:picChg>
        <pc:cxnChg chg="add del mod">
          <ac:chgData name="Daniela von Pfuhlstein" userId="da41002ac7aa26be" providerId="LiveId" clId="{07843D86-24DF-449D-8877-B02D7F4CEFD7}" dt="2024-02-14T16:22:16.903" v="172" actId="478"/>
          <ac:cxnSpMkLst>
            <pc:docMk/>
            <pc:sldMk cId="3814210684" sldId="825"/>
            <ac:cxnSpMk id="6" creationId="{2CDFC4F3-C70B-E71B-A79F-F76EC5C3AA54}"/>
          </ac:cxnSpMkLst>
        </pc:cxnChg>
      </pc:sldChg>
      <pc:sldChg chg="addSp delSp modSp add mod ord modNotesTx">
        <pc:chgData name="Daniela von Pfuhlstein" userId="da41002ac7aa26be" providerId="LiveId" clId="{07843D86-24DF-449D-8877-B02D7F4CEFD7}" dt="2024-02-14T20:41:20.906" v="3298"/>
        <pc:sldMkLst>
          <pc:docMk/>
          <pc:sldMk cId="4261801675" sldId="826"/>
        </pc:sldMkLst>
        <pc:spChg chg="mod">
          <ac:chgData name="Daniela von Pfuhlstein" userId="da41002ac7aa26be" providerId="LiveId" clId="{07843D86-24DF-449D-8877-B02D7F4CEFD7}" dt="2024-02-14T18:42:40.183" v="1067" actId="2711"/>
          <ac:spMkLst>
            <pc:docMk/>
            <pc:sldMk cId="4261801675" sldId="826"/>
            <ac:spMk id="2" creationId="{087AA67C-FC4F-0D85-4412-9A3B075543E9}"/>
          </ac:spMkLst>
        </pc:spChg>
        <pc:spChg chg="add mod">
          <ac:chgData name="Daniela von Pfuhlstein" userId="da41002ac7aa26be" providerId="LiveId" clId="{07843D86-24DF-449D-8877-B02D7F4CEFD7}" dt="2024-02-14T18:59:07.763" v="1316" actId="2711"/>
          <ac:spMkLst>
            <pc:docMk/>
            <pc:sldMk cId="4261801675" sldId="826"/>
            <ac:spMk id="3" creationId="{5C2C24B0-B6A9-0F86-FB30-8CAC6521717F}"/>
          </ac:spMkLst>
        </pc:spChg>
        <pc:spChg chg="del">
          <ac:chgData name="Daniela von Pfuhlstein" userId="da41002ac7aa26be" providerId="LiveId" clId="{07843D86-24DF-449D-8877-B02D7F4CEFD7}" dt="2024-02-14T18:45:00.931" v="1084" actId="478"/>
          <ac:spMkLst>
            <pc:docMk/>
            <pc:sldMk cId="4261801675" sldId="826"/>
            <ac:spMk id="4" creationId="{1AC900C5-CEAA-A438-5558-1C5EC7ED10D2}"/>
          </ac:spMkLst>
        </pc:spChg>
        <pc:spChg chg="add mod">
          <ac:chgData name="Daniela von Pfuhlstein" userId="da41002ac7aa26be" providerId="LiveId" clId="{07843D86-24DF-449D-8877-B02D7F4CEFD7}" dt="2024-02-14T17:33:12.809" v="252" actId="1076"/>
          <ac:spMkLst>
            <pc:docMk/>
            <pc:sldMk cId="4261801675" sldId="826"/>
            <ac:spMk id="6" creationId="{F8246438-BA6E-81F9-F785-EC1B65F219EB}"/>
          </ac:spMkLst>
        </pc:spChg>
        <pc:spChg chg="del mod">
          <ac:chgData name="Daniela von Pfuhlstein" userId="da41002ac7aa26be" providerId="LiveId" clId="{07843D86-24DF-449D-8877-B02D7F4CEFD7}" dt="2024-02-14T17:31:22.698" v="242" actId="478"/>
          <ac:spMkLst>
            <pc:docMk/>
            <pc:sldMk cId="4261801675" sldId="826"/>
            <ac:spMk id="9" creationId="{8620CE52-5666-3A13-1E40-72172B6EABAB}"/>
          </ac:spMkLst>
        </pc:spChg>
        <pc:spChg chg="del">
          <ac:chgData name="Daniela von Pfuhlstein" userId="da41002ac7aa26be" providerId="LiveId" clId="{07843D86-24DF-449D-8877-B02D7F4CEFD7}" dt="2024-02-14T17:31:19.796" v="240" actId="478"/>
          <ac:spMkLst>
            <pc:docMk/>
            <pc:sldMk cId="4261801675" sldId="826"/>
            <ac:spMk id="10" creationId="{3A5A3FCE-61F1-0A48-E998-EB9E142A552E}"/>
          </ac:spMkLst>
        </pc:spChg>
        <pc:picChg chg="mod modCrop">
          <ac:chgData name="Daniela von Pfuhlstein" userId="da41002ac7aa26be" providerId="LiveId" clId="{07843D86-24DF-449D-8877-B02D7F4CEFD7}" dt="2024-02-14T17:31:39.961" v="243" actId="18131"/>
          <ac:picMkLst>
            <pc:docMk/>
            <pc:sldMk cId="4261801675" sldId="826"/>
            <ac:picMk id="8" creationId="{3B3356DC-C732-D580-75D7-2C76289FFE6D}"/>
          </ac:picMkLst>
        </pc:picChg>
      </pc:sldChg>
      <pc:sldChg chg="addSp delSp modSp add del mod modClrScheme chgLayout modNotesTx">
        <pc:chgData name="Daniela von Pfuhlstein" userId="da41002ac7aa26be" providerId="LiveId" clId="{07843D86-24DF-449D-8877-B02D7F4CEFD7}" dt="2024-02-15T10:55:26.612" v="5181" actId="2696"/>
        <pc:sldMkLst>
          <pc:docMk/>
          <pc:sldMk cId="3761956506" sldId="827"/>
        </pc:sldMkLst>
        <pc:spChg chg="mod ord">
          <ac:chgData name="Daniela von Pfuhlstein" userId="da41002ac7aa26be" providerId="LiveId" clId="{07843D86-24DF-449D-8877-B02D7F4CEFD7}" dt="2024-02-14T18:29:53.163" v="916" actId="2711"/>
          <ac:spMkLst>
            <pc:docMk/>
            <pc:sldMk cId="3761956506" sldId="827"/>
            <ac:spMk id="2" creationId="{6E746601-257A-5134-C322-17CC0D209946}"/>
          </ac:spMkLst>
        </pc:spChg>
        <pc:spChg chg="mod ord">
          <ac:chgData name="Daniela von Pfuhlstein" userId="da41002ac7aa26be" providerId="LiveId" clId="{07843D86-24DF-449D-8877-B02D7F4CEFD7}" dt="2024-02-15T08:17:19.710" v="4346" actId="20577"/>
          <ac:spMkLst>
            <pc:docMk/>
            <pc:sldMk cId="3761956506" sldId="827"/>
            <ac:spMk id="3" creationId="{726CFF0F-B8A4-EB19-4978-0715243EFCD4}"/>
          </ac:spMkLst>
        </pc:spChg>
        <pc:spChg chg="del mod ord">
          <ac:chgData name="Daniela von Pfuhlstein" userId="da41002ac7aa26be" providerId="LiveId" clId="{07843D86-24DF-449D-8877-B02D7F4CEFD7}" dt="2024-02-14T18:46:14.901" v="1136" actId="478"/>
          <ac:spMkLst>
            <pc:docMk/>
            <pc:sldMk cId="3761956506" sldId="827"/>
            <ac:spMk id="4" creationId="{90D6E084-6DB0-36DB-6849-15F78BAB071B}"/>
          </ac:spMkLst>
        </pc:spChg>
        <pc:spChg chg="mod ord">
          <ac:chgData name="Daniela von Pfuhlstein" userId="da41002ac7aa26be" providerId="LiveId" clId="{07843D86-24DF-449D-8877-B02D7F4CEFD7}" dt="2024-02-14T17:40:15.302" v="303" actId="700"/>
          <ac:spMkLst>
            <pc:docMk/>
            <pc:sldMk cId="3761956506" sldId="827"/>
            <ac:spMk id="5" creationId="{9C4664DD-CC07-6E62-53BF-130DE82065A7}"/>
          </ac:spMkLst>
        </pc:spChg>
        <pc:spChg chg="del">
          <ac:chgData name="Daniela von Pfuhlstein" userId="da41002ac7aa26be" providerId="LiveId" clId="{07843D86-24DF-449D-8877-B02D7F4CEFD7}" dt="2024-02-14T17:40:15.302" v="303" actId="700"/>
          <ac:spMkLst>
            <pc:docMk/>
            <pc:sldMk cId="3761956506" sldId="827"/>
            <ac:spMk id="6" creationId="{1EC184C6-3523-2BA2-B471-FDDE9CB68BD1}"/>
          </ac:spMkLst>
        </pc:spChg>
        <pc:spChg chg="add del mod ord">
          <ac:chgData name="Daniela von Pfuhlstein" userId="da41002ac7aa26be" providerId="LiveId" clId="{07843D86-24DF-449D-8877-B02D7F4CEFD7}" dt="2024-02-14T19:00:58.294" v="1328" actId="478"/>
          <ac:spMkLst>
            <pc:docMk/>
            <pc:sldMk cId="3761956506" sldId="827"/>
            <ac:spMk id="7" creationId="{1EA6A263-4715-5A53-679D-ECA74A97F24C}"/>
          </ac:spMkLst>
        </pc:spChg>
        <pc:picChg chg="add mod modCrop">
          <ac:chgData name="Daniela von Pfuhlstein" userId="da41002ac7aa26be" providerId="LiveId" clId="{07843D86-24DF-449D-8877-B02D7F4CEFD7}" dt="2024-02-15T10:50:51.308" v="5153" actId="14100"/>
          <ac:picMkLst>
            <pc:docMk/>
            <pc:sldMk cId="3761956506" sldId="827"/>
            <ac:picMk id="6" creationId="{F271C9F2-4F3E-4BFF-652A-FDF76D90D1F7}"/>
          </ac:picMkLst>
        </pc:picChg>
        <pc:picChg chg="mod">
          <ac:chgData name="Daniela von Pfuhlstein" userId="da41002ac7aa26be" providerId="LiveId" clId="{07843D86-24DF-449D-8877-B02D7F4CEFD7}" dt="2024-02-14T17:40:38.952" v="307" actId="14100"/>
          <ac:picMkLst>
            <pc:docMk/>
            <pc:sldMk cId="3761956506" sldId="827"/>
            <ac:picMk id="8" creationId="{54D50668-4652-3B26-D053-B3EBFE47248D}"/>
          </ac:picMkLst>
        </pc:picChg>
      </pc:sldChg>
      <pc:sldChg chg="addSp delSp modSp add del mod modClrScheme chgLayout">
        <pc:chgData name="Daniela von Pfuhlstein" userId="da41002ac7aa26be" providerId="LiveId" clId="{07843D86-24DF-449D-8877-B02D7F4CEFD7}" dt="2024-02-14T18:21:40.155" v="864" actId="2696"/>
        <pc:sldMkLst>
          <pc:docMk/>
          <pc:sldMk cId="1987065192" sldId="828"/>
        </pc:sldMkLst>
        <pc:spChg chg="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2" creationId="{49CDD5B5-8F2F-1A4A-EF19-62F715349DEA}"/>
          </ac:spMkLst>
        </pc:spChg>
        <pc:spChg chg="mod ord">
          <ac:chgData name="Daniela von Pfuhlstein" userId="da41002ac7aa26be" providerId="LiveId" clId="{07843D86-24DF-449D-8877-B02D7F4CEFD7}" dt="2024-02-14T18:08:16.377" v="768" actId="947"/>
          <ac:spMkLst>
            <pc:docMk/>
            <pc:sldMk cId="1987065192" sldId="828"/>
            <ac:spMk id="3" creationId="{14DC78EC-A77B-EE2D-A39E-FE4D642FD0BE}"/>
          </ac:spMkLst>
        </pc:spChg>
        <pc:spChg chg="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4" creationId="{560C7607-0FAF-8203-B55D-8236AD6108AC}"/>
          </ac:spMkLst>
        </pc:spChg>
        <pc:spChg chg="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5" creationId="{9F3A0824-A1D7-0A5E-452F-F11659DC83D7}"/>
          </ac:spMkLst>
        </pc:spChg>
        <pc:spChg chg="del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6" creationId="{A750313F-1B0E-88EB-3D68-22C6BEF51DB5}"/>
          </ac:spMkLst>
        </pc:spChg>
        <pc:spChg chg="add del mod ord">
          <ac:chgData name="Daniela von Pfuhlstein" userId="da41002ac7aa26be" providerId="LiveId" clId="{07843D86-24DF-449D-8877-B02D7F4CEFD7}" dt="2024-02-14T18:11:17.938" v="794"/>
          <ac:spMkLst>
            <pc:docMk/>
            <pc:sldMk cId="1987065192" sldId="828"/>
            <ac:spMk id="7" creationId="{37A91122-BB6B-B7F7-001A-204D64425140}"/>
          </ac:spMkLst>
        </pc:spChg>
        <pc:spChg chg="add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8" creationId="{9AEC3257-19F8-BF13-C891-B70D9038F484}"/>
          </ac:spMkLst>
        </pc:spChg>
        <pc:spChg chg="add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9" creationId="{A790C2DF-097E-B3D2-980D-9F7E4E2CA1B8}"/>
          </ac:spMkLst>
        </pc:spChg>
        <pc:spChg chg="add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10" creationId="{F3AE85D2-CD70-6C13-7389-9E758F55366D}"/>
          </ac:spMkLst>
        </pc:spChg>
        <pc:spChg chg="add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11" creationId="{814BA1C9-3021-BDE5-54B6-526FC152FAA8}"/>
          </ac:spMkLst>
        </pc:spChg>
        <pc:spChg chg="add mod ord">
          <ac:chgData name="Daniela von Pfuhlstein" userId="da41002ac7aa26be" providerId="LiveId" clId="{07843D86-24DF-449D-8877-B02D7F4CEFD7}" dt="2024-02-14T17:54:05.703" v="681" actId="700"/>
          <ac:spMkLst>
            <pc:docMk/>
            <pc:sldMk cId="1987065192" sldId="828"/>
            <ac:spMk id="12" creationId="{9E17CD3F-0F1A-583C-66EF-3E6FB780A959}"/>
          </ac:spMkLst>
        </pc:spChg>
        <pc:spChg chg="add mod ord">
          <ac:chgData name="Daniela von Pfuhlstein" userId="da41002ac7aa26be" providerId="LiveId" clId="{07843D86-24DF-449D-8877-B02D7F4CEFD7}" dt="2024-02-14T18:06:09.058" v="754" actId="947"/>
          <ac:spMkLst>
            <pc:docMk/>
            <pc:sldMk cId="1987065192" sldId="828"/>
            <ac:spMk id="13" creationId="{C7B805E1-F05C-98A7-CB71-3B1CDC035900}"/>
          </ac:spMkLst>
        </pc:spChg>
        <pc:spChg chg="add mod ord">
          <ac:chgData name="Daniela von Pfuhlstein" userId="da41002ac7aa26be" providerId="LiveId" clId="{07843D86-24DF-449D-8877-B02D7F4CEFD7}" dt="2024-02-14T18:10:46.003" v="789" actId="947"/>
          <ac:spMkLst>
            <pc:docMk/>
            <pc:sldMk cId="1987065192" sldId="828"/>
            <ac:spMk id="14" creationId="{1C745675-18A9-513D-4D53-D9C7ACF3FA67}"/>
          </ac:spMkLst>
        </pc:spChg>
        <pc:spChg chg="add mod ord">
          <ac:chgData name="Daniela von Pfuhlstein" userId="da41002ac7aa26be" providerId="LiveId" clId="{07843D86-24DF-449D-8877-B02D7F4CEFD7}" dt="2024-02-14T18:12:00.997" v="809" actId="947"/>
          <ac:spMkLst>
            <pc:docMk/>
            <pc:sldMk cId="1987065192" sldId="828"/>
            <ac:spMk id="15" creationId="{388AC609-47D0-75B8-7B33-792B912B3544}"/>
          </ac:spMkLst>
        </pc:spChg>
        <pc:spChg chg="add mod ord">
          <ac:chgData name="Daniela von Pfuhlstein" userId="da41002ac7aa26be" providerId="LiveId" clId="{07843D86-24DF-449D-8877-B02D7F4CEFD7}" dt="2024-02-14T18:10:20.879" v="785" actId="20577"/>
          <ac:spMkLst>
            <pc:docMk/>
            <pc:sldMk cId="1987065192" sldId="828"/>
            <ac:spMk id="16" creationId="{6FF45222-BA56-1758-41F3-57E25F402427}"/>
          </ac:spMkLst>
        </pc:spChg>
        <pc:picChg chg="add mod">
          <ac:chgData name="Daniela von Pfuhlstein" userId="da41002ac7aa26be" providerId="LiveId" clId="{07843D86-24DF-449D-8877-B02D7F4CEFD7}" dt="2024-02-14T18:01:17.771" v="712" actId="931"/>
          <ac:picMkLst>
            <pc:docMk/>
            <pc:sldMk cId="1987065192" sldId="828"/>
            <ac:picMk id="18" creationId="{4C30FD5A-3422-DF5C-E6C0-2D93311F72AA}"/>
          </ac:picMkLst>
        </pc:picChg>
        <pc:picChg chg="add mod">
          <ac:chgData name="Daniela von Pfuhlstein" userId="da41002ac7aa26be" providerId="LiveId" clId="{07843D86-24DF-449D-8877-B02D7F4CEFD7}" dt="2024-02-14T18:01:29.658" v="717" actId="931"/>
          <ac:picMkLst>
            <pc:docMk/>
            <pc:sldMk cId="1987065192" sldId="828"/>
            <ac:picMk id="20" creationId="{E1BBEA7D-AB4B-0E6C-D2FE-E307B09D62AC}"/>
          </ac:picMkLst>
        </pc:picChg>
        <pc:picChg chg="add del mod modCrop">
          <ac:chgData name="Daniela von Pfuhlstein" userId="da41002ac7aa26be" providerId="LiveId" clId="{07843D86-24DF-449D-8877-B02D7F4CEFD7}" dt="2024-02-14T18:02:19.162" v="728" actId="478"/>
          <ac:picMkLst>
            <pc:docMk/>
            <pc:sldMk cId="1987065192" sldId="828"/>
            <ac:picMk id="21" creationId="{4C69ABDD-310B-7C10-B6A3-61335F248164}"/>
          </ac:picMkLst>
        </pc:picChg>
        <pc:picChg chg="add del mod">
          <ac:chgData name="Daniela von Pfuhlstein" userId="da41002ac7aa26be" providerId="LiveId" clId="{07843D86-24DF-449D-8877-B02D7F4CEFD7}" dt="2024-02-14T18:02:27.916" v="731" actId="478"/>
          <ac:picMkLst>
            <pc:docMk/>
            <pc:sldMk cId="1987065192" sldId="828"/>
            <ac:picMk id="22" creationId="{5156E050-B801-4057-3BEF-1BC58B58EA61}"/>
          </ac:picMkLst>
        </pc:picChg>
        <pc:picChg chg="add mod">
          <ac:chgData name="Daniela von Pfuhlstein" userId="da41002ac7aa26be" providerId="LiveId" clId="{07843D86-24DF-449D-8877-B02D7F4CEFD7}" dt="2024-02-14T18:05:53.950" v="753" actId="1076"/>
          <ac:picMkLst>
            <pc:docMk/>
            <pc:sldMk cId="1987065192" sldId="828"/>
            <ac:picMk id="23" creationId="{1D21B1B3-2F08-1019-B833-15A0ACBA7B45}"/>
          </ac:picMkLst>
        </pc:picChg>
        <pc:picChg chg="add mod">
          <ac:chgData name="Daniela von Pfuhlstein" userId="da41002ac7aa26be" providerId="LiveId" clId="{07843D86-24DF-449D-8877-B02D7F4CEFD7}" dt="2024-02-14T18:08:30.582" v="771" actId="1076"/>
          <ac:picMkLst>
            <pc:docMk/>
            <pc:sldMk cId="1987065192" sldId="828"/>
            <ac:picMk id="24" creationId="{B15612C0-DC21-B1C5-006F-58DB4A9FDE81}"/>
          </ac:picMkLst>
        </pc:picChg>
        <pc:picChg chg="add mod">
          <ac:chgData name="Daniela von Pfuhlstein" userId="da41002ac7aa26be" providerId="LiveId" clId="{07843D86-24DF-449D-8877-B02D7F4CEFD7}" dt="2024-02-14T18:10:30.447" v="788" actId="1076"/>
          <ac:picMkLst>
            <pc:docMk/>
            <pc:sldMk cId="1987065192" sldId="828"/>
            <ac:picMk id="26" creationId="{BABAFED6-94BE-5B36-2D47-DABF1CB6547A}"/>
          </ac:picMkLst>
        </pc:picChg>
        <pc:picChg chg="add mod">
          <ac:chgData name="Daniela von Pfuhlstein" userId="da41002ac7aa26be" providerId="LiveId" clId="{07843D86-24DF-449D-8877-B02D7F4CEFD7}" dt="2024-02-14T18:11:17.938" v="794"/>
          <ac:picMkLst>
            <pc:docMk/>
            <pc:sldMk cId="1987065192" sldId="828"/>
            <ac:picMk id="28" creationId="{719DD1AD-FD82-671A-5692-45ECFDB0278C}"/>
          </ac:picMkLst>
        </pc:picChg>
        <pc:picChg chg="add mod">
          <ac:chgData name="Daniela von Pfuhlstein" userId="da41002ac7aa26be" providerId="LiveId" clId="{07843D86-24DF-449D-8877-B02D7F4CEFD7}" dt="2024-02-14T18:11:45.991" v="808" actId="14100"/>
          <ac:picMkLst>
            <pc:docMk/>
            <pc:sldMk cId="1987065192" sldId="828"/>
            <ac:picMk id="29" creationId="{0A328593-1298-765B-561B-158E6B495D08}"/>
          </ac:picMkLst>
        </pc:picChg>
        <pc:picChg chg="add mod">
          <ac:chgData name="Daniela von Pfuhlstein" userId="da41002ac7aa26be" providerId="LiveId" clId="{07843D86-24DF-449D-8877-B02D7F4CEFD7}" dt="2024-02-14T18:17:11.261" v="818" actId="1076"/>
          <ac:picMkLst>
            <pc:docMk/>
            <pc:sldMk cId="1987065192" sldId="828"/>
            <ac:picMk id="30" creationId="{EF22F655-F9F7-C085-6F64-7E845A4FB6D5}"/>
          </ac:picMkLst>
        </pc:picChg>
      </pc:sldChg>
      <pc:sldChg chg="add del">
        <pc:chgData name="Daniela von Pfuhlstein" userId="da41002ac7aa26be" providerId="LiveId" clId="{07843D86-24DF-449D-8877-B02D7F4CEFD7}" dt="2024-02-14T18:05:16.554" v="742"/>
        <pc:sldMkLst>
          <pc:docMk/>
          <pc:sldMk cId="2608395736" sldId="829"/>
        </pc:sldMkLst>
      </pc:sldChg>
      <pc:sldChg chg="delSp modSp add mod modNotesTx">
        <pc:chgData name="Daniela von Pfuhlstein" userId="da41002ac7aa26be" providerId="LiveId" clId="{07843D86-24DF-449D-8877-B02D7F4CEFD7}" dt="2024-02-15T11:03:43.843" v="5381" actId="6549"/>
        <pc:sldMkLst>
          <pc:docMk/>
          <pc:sldMk cId="3398536665" sldId="829"/>
        </pc:sldMkLst>
        <pc:spChg chg="mod">
          <ac:chgData name="Daniela von Pfuhlstein" userId="da41002ac7aa26be" providerId="LiveId" clId="{07843D86-24DF-449D-8877-B02D7F4CEFD7}" dt="2024-02-14T18:30:48.060" v="927" actId="2711"/>
          <ac:spMkLst>
            <pc:docMk/>
            <pc:sldMk cId="3398536665" sldId="829"/>
            <ac:spMk id="2" creationId="{796EC69F-C3BC-916E-3976-22D5231C9EEE}"/>
          </ac:spMkLst>
        </pc:spChg>
        <pc:spChg chg="mod">
          <ac:chgData name="Daniela von Pfuhlstein" userId="da41002ac7aa26be" providerId="LiveId" clId="{07843D86-24DF-449D-8877-B02D7F4CEFD7}" dt="2024-02-14T18:30:35.244" v="923" actId="113"/>
          <ac:spMkLst>
            <pc:docMk/>
            <pc:sldMk cId="3398536665" sldId="829"/>
            <ac:spMk id="3" creationId="{68DC24ED-21E6-B2C6-71B8-BAA8A9EB26B1}"/>
          </ac:spMkLst>
        </pc:spChg>
        <pc:spChg chg="del">
          <ac:chgData name="Daniela von Pfuhlstein" userId="da41002ac7aa26be" providerId="LiveId" clId="{07843D86-24DF-449D-8877-B02D7F4CEFD7}" dt="2024-02-14T18:22:06.137" v="865" actId="478"/>
          <ac:spMkLst>
            <pc:docMk/>
            <pc:sldMk cId="3398536665" sldId="829"/>
            <ac:spMk id="4" creationId="{25CE348F-2E2E-F263-8294-C7CB8490C388}"/>
          </ac:spMkLst>
        </pc:spChg>
        <pc:spChg chg="del">
          <ac:chgData name="Daniela von Pfuhlstein" userId="da41002ac7aa26be" providerId="LiveId" clId="{07843D86-24DF-449D-8877-B02D7F4CEFD7}" dt="2024-02-14T18:46:23.364" v="1137" actId="478"/>
          <ac:spMkLst>
            <pc:docMk/>
            <pc:sldMk cId="3398536665" sldId="829"/>
            <ac:spMk id="5" creationId="{1CF373D4-5234-E3B2-1CB3-B3C2ED58A67A}"/>
          </ac:spMkLst>
        </pc:spChg>
        <pc:spChg chg="mod">
          <ac:chgData name="Daniela von Pfuhlstein" userId="da41002ac7aa26be" providerId="LiveId" clId="{07843D86-24DF-449D-8877-B02D7F4CEFD7}" dt="2024-02-15T11:00:38.004" v="5343" actId="20577"/>
          <ac:spMkLst>
            <pc:docMk/>
            <pc:sldMk cId="3398536665" sldId="829"/>
            <ac:spMk id="13" creationId="{80F83626-33D9-64B0-4EBD-1FD6C51C8264}"/>
          </ac:spMkLst>
        </pc:spChg>
        <pc:spChg chg="mod">
          <ac:chgData name="Daniela von Pfuhlstein" userId="da41002ac7aa26be" providerId="LiveId" clId="{07843D86-24DF-449D-8877-B02D7F4CEFD7}" dt="2024-02-14T19:15:36.389" v="1741" actId="6549"/>
          <ac:spMkLst>
            <pc:docMk/>
            <pc:sldMk cId="3398536665" sldId="829"/>
            <ac:spMk id="14" creationId="{E3E1A806-A1D0-142F-341D-FE762C5091C2}"/>
          </ac:spMkLst>
        </pc:spChg>
        <pc:spChg chg="mod">
          <ac:chgData name="Daniela von Pfuhlstein" userId="da41002ac7aa26be" providerId="LiveId" clId="{07843D86-24DF-449D-8877-B02D7F4CEFD7}" dt="2024-02-14T18:31:24.242" v="934" actId="113"/>
          <ac:spMkLst>
            <pc:docMk/>
            <pc:sldMk cId="3398536665" sldId="829"/>
            <ac:spMk id="15" creationId="{9E690B75-B90D-DC86-4286-32306FBE1863}"/>
          </ac:spMkLst>
        </pc:spChg>
        <pc:spChg chg="mod">
          <ac:chgData name="Daniela von Pfuhlstein" userId="da41002ac7aa26be" providerId="LiveId" clId="{07843D86-24DF-449D-8877-B02D7F4CEFD7}" dt="2024-02-14T19:16:53.234" v="1749" actId="20577"/>
          <ac:spMkLst>
            <pc:docMk/>
            <pc:sldMk cId="3398536665" sldId="829"/>
            <ac:spMk id="16" creationId="{33E913FB-BA9E-ED3B-D90D-4047DEA12168}"/>
          </ac:spMkLst>
        </pc:spChg>
        <pc:picChg chg="mod modCrop">
          <ac:chgData name="Daniela von Pfuhlstein" userId="da41002ac7aa26be" providerId="LiveId" clId="{07843D86-24DF-449D-8877-B02D7F4CEFD7}" dt="2024-02-14T18:19:48.306" v="845" actId="14100"/>
          <ac:picMkLst>
            <pc:docMk/>
            <pc:sldMk cId="3398536665" sldId="829"/>
            <ac:picMk id="23" creationId="{409247E4-F92F-93DF-1F27-F1F2EF79D83A}"/>
          </ac:picMkLst>
        </pc:picChg>
        <pc:picChg chg="mod modCrop">
          <ac:chgData name="Daniela von Pfuhlstein" userId="da41002ac7aa26be" providerId="LiveId" clId="{07843D86-24DF-449D-8877-B02D7F4CEFD7}" dt="2024-02-14T19:31:25.428" v="2068" actId="18131"/>
          <ac:picMkLst>
            <pc:docMk/>
            <pc:sldMk cId="3398536665" sldId="829"/>
            <ac:picMk id="24" creationId="{F245A0A5-34F8-52D3-1CBC-72A997D01A30}"/>
          </ac:picMkLst>
        </pc:picChg>
        <pc:picChg chg="mod">
          <ac:chgData name="Daniela von Pfuhlstein" userId="da41002ac7aa26be" providerId="LiveId" clId="{07843D86-24DF-449D-8877-B02D7F4CEFD7}" dt="2024-02-15T08:58:38.212" v="4695" actId="1038"/>
          <ac:picMkLst>
            <pc:docMk/>
            <pc:sldMk cId="3398536665" sldId="829"/>
            <ac:picMk id="26" creationId="{4AE9A99C-018F-B693-8134-52F26EEEA5CE}"/>
          </ac:picMkLst>
        </pc:picChg>
        <pc:picChg chg="mod">
          <ac:chgData name="Daniela von Pfuhlstein" userId="da41002ac7aa26be" providerId="LiveId" clId="{07843D86-24DF-449D-8877-B02D7F4CEFD7}" dt="2024-02-14T18:21:24.869" v="862" actId="1076"/>
          <ac:picMkLst>
            <pc:docMk/>
            <pc:sldMk cId="3398536665" sldId="829"/>
            <ac:picMk id="29" creationId="{CFD295D1-771B-BDA4-1A93-45A7FC616067}"/>
          </ac:picMkLst>
        </pc:picChg>
        <pc:picChg chg="mod">
          <ac:chgData name="Daniela von Pfuhlstein" userId="da41002ac7aa26be" providerId="LiveId" clId="{07843D86-24DF-449D-8877-B02D7F4CEFD7}" dt="2024-02-14T18:18:10.967" v="831" actId="14100"/>
          <ac:picMkLst>
            <pc:docMk/>
            <pc:sldMk cId="3398536665" sldId="829"/>
            <ac:picMk id="30" creationId="{02D5A28D-5D4C-E69F-54BB-6A1DD01177F3}"/>
          </ac:picMkLst>
        </pc:picChg>
      </pc:sldChg>
      <pc:sldChg chg="addSp delSp modSp add mod modAnim chgLayout modNotesTx">
        <pc:chgData name="Daniela von Pfuhlstein" userId="da41002ac7aa26be" providerId="LiveId" clId="{07843D86-24DF-449D-8877-B02D7F4CEFD7}" dt="2024-02-15T11:25:49.689" v="5826" actId="20577"/>
        <pc:sldMkLst>
          <pc:docMk/>
          <pc:sldMk cId="5492595" sldId="830"/>
        </pc:sldMkLst>
        <pc:spChg chg="add mod ord">
          <ac:chgData name="Daniela von Pfuhlstein" userId="da41002ac7aa26be" providerId="LiveId" clId="{07843D86-24DF-449D-8877-B02D7F4CEFD7}" dt="2024-02-15T11:24:50.602" v="5706" actId="20577"/>
          <ac:spMkLst>
            <pc:docMk/>
            <pc:sldMk cId="5492595" sldId="830"/>
            <ac:spMk id="2" creationId="{C5A01886-77FF-2097-DF73-2CDA7FD1449D}"/>
          </ac:spMkLst>
        </pc:spChg>
        <pc:spChg chg="del">
          <ac:chgData name="Daniela von Pfuhlstein" userId="da41002ac7aa26be" providerId="LiveId" clId="{07843D86-24DF-449D-8877-B02D7F4CEFD7}" dt="2024-02-14T18:25:11.921" v="889" actId="478"/>
          <ac:spMkLst>
            <pc:docMk/>
            <pc:sldMk cId="5492595" sldId="830"/>
            <ac:spMk id="5" creationId="{388778B1-4AE5-4662-1FBD-95A5680C1D63}"/>
          </ac:spMkLst>
        </pc:spChg>
        <pc:spChg chg="mod ord">
          <ac:chgData name="Daniela von Pfuhlstein" userId="da41002ac7aa26be" providerId="LiveId" clId="{07843D86-24DF-449D-8877-B02D7F4CEFD7}" dt="2024-02-14T19:01:09.029" v="1330" actId="6549"/>
          <ac:spMkLst>
            <pc:docMk/>
            <pc:sldMk cId="5492595" sldId="830"/>
            <ac:spMk id="13" creationId="{5E36D86A-C324-49C0-DCBB-598DB42B5A24}"/>
          </ac:spMkLst>
        </pc:spChg>
      </pc:sldChg>
      <pc:sldChg chg="addSp modSp add mod modClrScheme chgLayout">
        <pc:chgData name="Daniela von Pfuhlstein" userId="da41002ac7aa26be" providerId="LiveId" clId="{07843D86-24DF-449D-8877-B02D7F4CEFD7}" dt="2024-02-14T18:36:30.347" v="979" actId="113"/>
        <pc:sldMkLst>
          <pc:docMk/>
          <pc:sldMk cId="1912019278" sldId="831"/>
        </pc:sldMkLst>
        <pc:spChg chg="add mod ord">
          <ac:chgData name="Daniela von Pfuhlstein" userId="da41002ac7aa26be" providerId="LiveId" clId="{07843D86-24DF-449D-8877-B02D7F4CEFD7}" dt="2024-02-14T18:36:30.347" v="979" actId="113"/>
          <ac:spMkLst>
            <pc:docMk/>
            <pc:sldMk cId="1912019278" sldId="831"/>
            <ac:spMk id="2" creationId="{FA17E494-C1D8-8B87-DA5E-F6C5B480DCB7}"/>
          </ac:spMkLst>
        </pc:spChg>
        <pc:spChg chg="add mod ord">
          <ac:chgData name="Daniela von Pfuhlstein" userId="da41002ac7aa26be" providerId="LiveId" clId="{07843D86-24DF-449D-8877-B02D7F4CEFD7}" dt="2024-02-14T18:35:26.460" v="960" actId="700"/>
          <ac:spMkLst>
            <pc:docMk/>
            <pc:sldMk cId="1912019278" sldId="831"/>
            <ac:spMk id="3" creationId="{9FBD21FD-4E77-5CCD-7BCC-C571C31C5B16}"/>
          </ac:spMkLst>
        </pc:spChg>
        <pc:spChg chg="mod ord">
          <ac:chgData name="Daniela von Pfuhlstein" userId="da41002ac7aa26be" providerId="LiveId" clId="{07843D86-24DF-449D-8877-B02D7F4CEFD7}" dt="2024-02-14T18:35:26.460" v="960" actId="700"/>
          <ac:spMkLst>
            <pc:docMk/>
            <pc:sldMk cId="1912019278" sldId="831"/>
            <ac:spMk id="5" creationId="{CC222173-7866-124A-C3C2-8A1B4B47BFBA}"/>
          </ac:spMkLst>
        </pc:spChg>
        <pc:picChg chg="mod modCrop">
          <ac:chgData name="Daniela von Pfuhlstein" userId="da41002ac7aa26be" providerId="LiveId" clId="{07843D86-24DF-449D-8877-B02D7F4CEFD7}" dt="2024-02-14T18:36:15.962" v="967" actId="18131"/>
          <ac:picMkLst>
            <pc:docMk/>
            <pc:sldMk cId="1912019278" sldId="831"/>
            <ac:picMk id="11" creationId="{1942B621-FC3A-8F9C-2A56-C4C816D6CA1C}"/>
          </ac:picMkLst>
        </pc:picChg>
      </pc:sldChg>
      <pc:sldChg chg="addSp modSp add del mod modClrScheme chgLayout modNotesTx">
        <pc:chgData name="Daniela von Pfuhlstein" userId="da41002ac7aa26be" providerId="LiveId" clId="{07843D86-24DF-449D-8877-B02D7F4CEFD7}" dt="2024-02-14T19:25:10.810" v="1862" actId="2696"/>
        <pc:sldMkLst>
          <pc:docMk/>
          <pc:sldMk cId="3397629800" sldId="832"/>
        </pc:sldMkLst>
        <pc:spChg chg="add mod ord">
          <ac:chgData name="Daniela von Pfuhlstein" userId="da41002ac7aa26be" providerId="LiveId" clId="{07843D86-24DF-449D-8877-B02D7F4CEFD7}" dt="2024-02-14T18:46:55.026" v="1140" actId="700"/>
          <ac:spMkLst>
            <pc:docMk/>
            <pc:sldMk cId="3397629800" sldId="832"/>
            <ac:spMk id="2" creationId="{4C69066B-0CE7-DC47-AFEC-56F8E70BDC4C}"/>
          </ac:spMkLst>
        </pc:spChg>
        <pc:spChg chg="add mod ord">
          <ac:chgData name="Daniela von Pfuhlstein" userId="da41002ac7aa26be" providerId="LiveId" clId="{07843D86-24DF-449D-8877-B02D7F4CEFD7}" dt="2024-02-14T18:46:55.026" v="1140" actId="700"/>
          <ac:spMkLst>
            <pc:docMk/>
            <pc:sldMk cId="3397629800" sldId="832"/>
            <ac:spMk id="3" creationId="{7F0EA97C-7906-8292-9448-DF31C7A3EE55}"/>
          </ac:spMkLst>
        </pc:spChg>
        <pc:spChg chg="mod ord">
          <ac:chgData name="Daniela von Pfuhlstein" userId="da41002ac7aa26be" providerId="LiveId" clId="{07843D86-24DF-449D-8877-B02D7F4CEFD7}" dt="2024-02-14T19:17:50.109" v="1789" actId="6549"/>
          <ac:spMkLst>
            <pc:docMk/>
            <pc:sldMk cId="3397629800" sldId="832"/>
            <ac:spMk id="408" creationId="{153AB17E-2F43-600A-BA4C-23B69FDF95C8}"/>
          </ac:spMkLst>
        </pc:spChg>
        <pc:spChg chg="mod ord">
          <ac:chgData name="Daniela von Pfuhlstein" userId="da41002ac7aa26be" providerId="LiveId" clId="{07843D86-24DF-449D-8877-B02D7F4CEFD7}" dt="2024-02-14T18:46:55.026" v="1140" actId="700"/>
          <ac:spMkLst>
            <pc:docMk/>
            <pc:sldMk cId="3397629800" sldId="832"/>
            <ac:spMk id="410" creationId="{610B37DE-DD7C-6936-EDDF-99D4FC15688A}"/>
          </ac:spMkLst>
        </pc:spChg>
        <pc:spChg chg="mod">
          <ac:chgData name="Daniela von Pfuhlstein" userId="da41002ac7aa26be" providerId="LiveId" clId="{07843D86-24DF-449D-8877-B02D7F4CEFD7}" dt="2024-02-14T18:50:01.114" v="1157" actId="1076"/>
          <ac:spMkLst>
            <pc:docMk/>
            <pc:sldMk cId="3397629800" sldId="832"/>
            <ac:spMk id="423" creationId="{20B234FD-9D02-E92D-C471-EC2C099AAF97}"/>
          </ac:spMkLst>
        </pc:sp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13" creationId="{4278C341-BCBF-B7B6-18D1-5E79BEB8C791}"/>
          </ac:picMkLst>
        </pc:pic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14" creationId="{B6E15F4C-B65A-F2B2-F59D-A1467960826A}"/>
          </ac:picMkLst>
        </pc:pic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15" creationId="{0BBD2417-385E-47A8-5332-7321D1E2D370}"/>
          </ac:picMkLst>
        </pc:pic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16" creationId="{CDCFAF50-89E8-52BE-E781-8DF76D789DCF}"/>
          </ac:picMkLst>
        </pc:picChg>
        <pc:picChg chg="mod">
          <ac:chgData name="Daniela von Pfuhlstein" userId="da41002ac7aa26be" providerId="LiveId" clId="{07843D86-24DF-449D-8877-B02D7F4CEFD7}" dt="2024-02-14T18:50:58.636" v="1167" actId="1076"/>
          <ac:picMkLst>
            <pc:docMk/>
            <pc:sldMk cId="3397629800" sldId="832"/>
            <ac:picMk id="417" creationId="{0432C881-D7C6-5E49-5819-79D1A5EE0804}"/>
          </ac:picMkLst>
        </pc:picChg>
        <pc:picChg chg="mod">
          <ac:chgData name="Daniela von Pfuhlstein" userId="da41002ac7aa26be" providerId="LiveId" clId="{07843D86-24DF-449D-8877-B02D7F4CEFD7}" dt="2024-02-14T18:50:44.156" v="1163" actId="1076"/>
          <ac:picMkLst>
            <pc:docMk/>
            <pc:sldMk cId="3397629800" sldId="832"/>
            <ac:picMk id="418" creationId="{80283639-07AA-CA4A-98D4-B16304122A67}"/>
          </ac:picMkLst>
        </pc:pic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19" creationId="{52D4C2BB-7145-D4C8-0279-23942BFF03A9}"/>
          </ac:picMkLst>
        </pc:picChg>
        <pc:picChg chg="mod">
          <ac:chgData name="Daniela von Pfuhlstein" userId="da41002ac7aa26be" providerId="LiveId" clId="{07843D86-24DF-449D-8877-B02D7F4CEFD7}" dt="2024-02-14T18:50:32.900" v="1160" actId="1076"/>
          <ac:picMkLst>
            <pc:docMk/>
            <pc:sldMk cId="3397629800" sldId="832"/>
            <ac:picMk id="420" creationId="{7055A440-B2D3-6EA7-7967-2CDB4671C741}"/>
          </ac:picMkLst>
        </pc:picChg>
        <pc:picChg chg="mod">
          <ac:chgData name="Daniela von Pfuhlstein" userId="da41002ac7aa26be" providerId="LiveId" clId="{07843D86-24DF-449D-8877-B02D7F4CEFD7}" dt="2024-02-14T18:50:01.114" v="1157" actId="1076"/>
          <ac:picMkLst>
            <pc:docMk/>
            <pc:sldMk cId="3397629800" sldId="832"/>
            <ac:picMk id="421" creationId="{1EA76D49-E75D-3119-1D26-F34093C0E989}"/>
          </ac:picMkLst>
        </pc:picChg>
        <pc:picChg chg="mod">
          <ac:chgData name="Daniela von Pfuhlstein" userId="da41002ac7aa26be" providerId="LiveId" clId="{07843D86-24DF-449D-8877-B02D7F4CEFD7}" dt="2024-02-14T18:51:33.430" v="1172" actId="1076"/>
          <ac:picMkLst>
            <pc:docMk/>
            <pc:sldMk cId="3397629800" sldId="832"/>
            <ac:picMk id="422" creationId="{B8D4091F-00D8-4BBE-7C5C-9C2BB00615E7}"/>
          </ac:picMkLst>
        </pc:picChg>
      </pc:sldChg>
      <pc:sldChg chg="addSp delSp modSp add mod chgLayout modNotesTx">
        <pc:chgData name="Daniela von Pfuhlstein" userId="da41002ac7aa26be" providerId="LiveId" clId="{07843D86-24DF-449D-8877-B02D7F4CEFD7}" dt="2024-02-14T20:44:47.497" v="3310" actId="113"/>
        <pc:sldMkLst>
          <pc:docMk/>
          <pc:sldMk cId="817517814" sldId="833"/>
        </pc:sldMkLst>
        <pc:spChg chg="add mod ord">
          <ac:chgData name="Daniela von Pfuhlstein" userId="da41002ac7aa26be" providerId="LiveId" clId="{07843D86-24DF-449D-8877-B02D7F4CEFD7}" dt="2024-02-14T18:59:50.878" v="1318" actId="700"/>
          <ac:spMkLst>
            <pc:docMk/>
            <pc:sldMk cId="817517814" sldId="833"/>
            <ac:spMk id="3" creationId="{B80326D5-F86A-5EE0-B2C1-3EB1EB794EE0}"/>
          </ac:spMkLst>
        </pc:spChg>
        <pc:spChg chg="add mod ord">
          <ac:chgData name="Daniela von Pfuhlstein" userId="da41002ac7aa26be" providerId="LiveId" clId="{07843D86-24DF-449D-8877-B02D7F4CEFD7}" dt="2024-02-14T20:44:47.497" v="3310" actId="113"/>
          <ac:spMkLst>
            <pc:docMk/>
            <pc:sldMk cId="817517814" sldId="833"/>
            <ac:spMk id="5" creationId="{AE618ECA-E081-7045-9D97-2FB314DF7538}"/>
          </ac:spMkLst>
        </pc:spChg>
        <pc:spChg chg="add mod">
          <ac:chgData name="Daniela von Pfuhlstein" userId="da41002ac7aa26be" providerId="LiveId" clId="{07843D86-24DF-449D-8877-B02D7F4CEFD7}" dt="2024-02-14T20:43:41.303" v="3305" actId="571"/>
          <ac:spMkLst>
            <pc:docMk/>
            <pc:sldMk cId="817517814" sldId="833"/>
            <ac:spMk id="8" creationId="{618E6C40-014A-722C-48EB-C54B41A5F115}"/>
          </ac:spMkLst>
        </pc:spChg>
        <pc:spChg chg="mod">
          <ac:chgData name="Daniela von Pfuhlstein" userId="da41002ac7aa26be" providerId="LiveId" clId="{07843D86-24DF-449D-8877-B02D7F4CEFD7}" dt="2024-02-14T19:00:24.281" v="1325" actId="1076"/>
          <ac:spMkLst>
            <pc:docMk/>
            <pc:sldMk cId="817517814" sldId="833"/>
            <ac:spMk id="38" creationId="{FAD83930-B071-4673-3770-BE3DB72B4071}"/>
          </ac:spMkLst>
        </pc:spChg>
        <pc:spChg chg="del mod">
          <ac:chgData name="Daniela von Pfuhlstein" userId="da41002ac7aa26be" providerId="LiveId" clId="{07843D86-24DF-449D-8877-B02D7F4CEFD7}" dt="2024-02-14T19:00:00.891" v="1320" actId="478"/>
          <ac:spMkLst>
            <pc:docMk/>
            <pc:sldMk cId="817517814" sldId="833"/>
            <ac:spMk id="39" creationId="{0ACA2A3E-D7FB-0CBE-C369-9696E1C0EFAF}"/>
          </ac:spMkLst>
        </pc:spChg>
        <pc:picChg chg="mod ord">
          <ac:chgData name="Daniela von Pfuhlstein" userId="da41002ac7aa26be" providerId="LiveId" clId="{07843D86-24DF-449D-8877-B02D7F4CEFD7}" dt="2024-02-14T18:59:50.878" v="1318" actId="700"/>
          <ac:picMkLst>
            <pc:docMk/>
            <pc:sldMk cId="817517814" sldId="833"/>
            <ac:picMk id="6" creationId="{CE14D137-692B-CA88-E08D-701A0E7F2636}"/>
          </ac:picMkLst>
        </pc:picChg>
        <pc:picChg chg="mod">
          <ac:chgData name="Daniela von Pfuhlstein" userId="da41002ac7aa26be" providerId="LiveId" clId="{07843D86-24DF-449D-8877-B02D7F4CEFD7}" dt="2024-02-14T19:00:42.136" v="1327" actId="1076"/>
          <ac:picMkLst>
            <pc:docMk/>
            <pc:sldMk cId="817517814" sldId="833"/>
            <ac:picMk id="41" creationId="{A64DE382-A3FB-9A81-F496-F0D0ACB982CD}"/>
          </ac:picMkLst>
        </pc:picChg>
      </pc:sldChg>
      <pc:sldChg chg="addSp delSp modSp add mod modNotesTx">
        <pc:chgData name="Daniela von Pfuhlstein" userId="da41002ac7aa26be" providerId="LiveId" clId="{07843D86-24DF-449D-8877-B02D7F4CEFD7}" dt="2024-02-14T20:37:17.398" v="3164" actId="20577"/>
        <pc:sldMkLst>
          <pc:docMk/>
          <pc:sldMk cId="2737037854" sldId="834"/>
        </pc:sldMkLst>
        <pc:spChg chg="del">
          <ac:chgData name="Daniela von Pfuhlstein" userId="da41002ac7aa26be" providerId="LiveId" clId="{07843D86-24DF-449D-8877-B02D7F4CEFD7}" dt="2024-02-14T19:22:35.705" v="1839" actId="931"/>
          <ac:spMkLst>
            <pc:docMk/>
            <pc:sldMk cId="2737037854" sldId="834"/>
            <ac:spMk id="2" creationId="{24A101A3-3BE5-34B9-9F1F-B1FD54450539}"/>
          </ac:spMkLst>
        </pc:spChg>
        <pc:spChg chg="add mod">
          <ac:chgData name="Daniela von Pfuhlstein" userId="da41002ac7aa26be" providerId="LiveId" clId="{07843D86-24DF-449D-8877-B02D7F4CEFD7}" dt="2024-02-14T19:24:45.707" v="1859" actId="14100"/>
          <ac:spMkLst>
            <pc:docMk/>
            <pc:sldMk cId="2737037854" sldId="834"/>
            <ac:spMk id="7" creationId="{FD622B50-8BC0-937B-AEDE-30F7973BF789}"/>
          </ac:spMkLst>
        </pc:spChg>
        <pc:spChg chg="mod">
          <ac:chgData name="Daniela von Pfuhlstein" userId="da41002ac7aa26be" providerId="LiveId" clId="{07843D86-24DF-449D-8877-B02D7F4CEFD7}" dt="2024-02-14T19:25:02.417" v="1861" actId="1076"/>
          <ac:spMkLst>
            <pc:docMk/>
            <pc:sldMk cId="2737037854" sldId="834"/>
            <ac:spMk id="423" creationId="{453A9F86-4C56-B5D2-A283-57F8027AC9EC}"/>
          </ac:spMkLst>
        </pc:spChg>
        <pc:picChg chg="add del mod">
          <ac:chgData name="Daniela von Pfuhlstein" userId="da41002ac7aa26be" providerId="LiveId" clId="{07843D86-24DF-449D-8877-B02D7F4CEFD7}" dt="2024-02-14T19:22:42.133" v="1843" actId="478"/>
          <ac:picMkLst>
            <pc:docMk/>
            <pc:sldMk cId="2737037854" sldId="834"/>
            <ac:picMk id="5" creationId="{6AE633C9-6405-9CE2-7B16-17379555B066}"/>
          </ac:picMkLst>
        </pc:picChg>
        <pc:picChg chg="add del mod">
          <ac:chgData name="Daniela von Pfuhlstein" userId="da41002ac7aa26be" providerId="LiveId" clId="{07843D86-24DF-449D-8877-B02D7F4CEFD7}" dt="2024-02-14T19:24:24.796" v="1857" actId="478"/>
          <ac:picMkLst>
            <pc:docMk/>
            <pc:sldMk cId="2737037854" sldId="834"/>
            <ac:picMk id="8" creationId="{8EE8C077-4A83-498F-E1A0-98ADB27247C1}"/>
          </ac:picMkLst>
        </pc:picChg>
        <pc:picChg chg="add mod">
          <ac:chgData name="Daniela von Pfuhlstein" userId="da41002ac7aa26be" providerId="LiveId" clId="{07843D86-24DF-449D-8877-B02D7F4CEFD7}" dt="2024-02-14T19:24:29.634" v="1858" actId="1076"/>
          <ac:picMkLst>
            <pc:docMk/>
            <pc:sldMk cId="2737037854" sldId="834"/>
            <ac:picMk id="9" creationId="{B4FC051C-DDDF-2548-1C4D-3B280E80FB93}"/>
          </ac:picMkLst>
        </pc:picChg>
        <pc:picChg chg="del mod">
          <ac:chgData name="Daniela von Pfuhlstein" userId="da41002ac7aa26be" providerId="LiveId" clId="{07843D86-24DF-449D-8877-B02D7F4CEFD7}" dt="2024-02-14T19:23:50.530" v="1847" actId="478"/>
          <ac:picMkLst>
            <pc:docMk/>
            <pc:sldMk cId="2737037854" sldId="834"/>
            <ac:picMk id="413" creationId="{C7DAC6D2-8687-178D-46F0-2CE39168E6C0}"/>
          </ac:picMkLst>
        </pc:picChg>
        <pc:picChg chg="mod">
          <ac:chgData name="Daniela von Pfuhlstein" userId="da41002ac7aa26be" providerId="LiveId" clId="{07843D86-24DF-449D-8877-B02D7F4CEFD7}" dt="2024-02-14T19:20:46.769" v="1831" actId="1076"/>
          <ac:picMkLst>
            <pc:docMk/>
            <pc:sldMk cId="2737037854" sldId="834"/>
            <ac:picMk id="414" creationId="{BB519BBC-CD9E-3F53-12EF-A6E5C6F40443}"/>
          </ac:picMkLst>
        </pc:picChg>
        <pc:picChg chg="del">
          <ac:chgData name="Daniela von Pfuhlstein" userId="da41002ac7aa26be" providerId="LiveId" clId="{07843D86-24DF-449D-8877-B02D7F4CEFD7}" dt="2024-02-14T19:19:14.057" v="1815" actId="478"/>
          <ac:picMkLst>
            <pc:docMk/>
            <pc:sldMk cId="2737037854" sldId="834"/>
            <ac:picMk id="415" creationId="{EF2D676B-631F-C3D1-E13D-31AFDA867008}"/>
          </ac:picMkLst>
        </pc:picChg>
        <pc:picChg chg="mod">
          <ac:chgData name="Daniela von Pfuhlstein" userId="da41002ac7aa26be" providerId="LiveId" clId="{07843D86-24DF-449D-8877-B02D7F4CEFD7}" dt="2024-02-14T19:19:21.032" v="1818" actId="1076"/>
          <ac:picMkLst>
            <pc:docMk/>
            <pc:sldMk cId="2737037854" sldId="834"/>
            <ac:picMk id="416" creationId="{874F033C-D776-B938-E210-882D5F95207A}"/>
          </ac:picMkLst>
        </pc:picChg>
        <pc:picChg chg="del">
          <ac:chgData name="Daniela von Pfuhlstein" userId="da41002ac7aa26be" providerId="LiveId" clId="{07843D86-24DF-449D-8877-B02D7F4CEFD7}" dt="2024-02-14T19:19:16.409" v="1817" actId="478"/>
          <ac:picMkLst>
            <pc:docMk/>
            <pc:sldMk cId="2737037854" sldId="834"/>
            <ac:picMk id="417" creationId="{B6A8FC0A-2F01-45F1-6D51-A5F6AB1E79A3}"/>
          </ac:picMkLst>
        </pc:picChg>
        <pc:picChg chg="del">
          <ac:chgData name="Daniela von Pfuhlstein" userId="da41002ac7aa26be" providerId="LiveId" clId="{07843D86-24DF-449D-8877-B02D7F4CEFD7}" dt="2024-02-14T19:19:46.380" v="1823" actId="478"/>
          <ac:picMkLst>
            <pc:docMk/>
            <pc:sldMk cId="2737037854" sldId="834"/>
            <ac:picMk id="418" creationId="{A239FAFB-94E3-908B-572F-561B472545B6}"/>
          </ac:picMkLst>
        </pc:picChg>
        <pc:picChg chg="del">
          <ac:chgData name="Daniela von Pfuhlstein" userId="da41002ac7aa26be" providerId="LiveId" clId="{07843D86-24DF-449D-8877-B02D7F4CEFD7}" dt="2024-02-14T19:19:40.227" v="1821" actId="478"/>
          <ac:picMkLst>
            <pc:docMk/>
            <pc:sldMk cId="2737037854" sldId="834"/>
            <ac:picMk id="419" creationId="{48386E35-2228-40AD-0655-9FCD26FFDDE2}"/>
          </ac:picMkLst>
        </pc:picChg>
        <pc:picChg chg="mod">
          <ac:chgData name="Daniela von Pfuhlstein" userId="da41002ac7aa26be" providerId="LiveId" clId="{07843D86-24DF-449D-8877-B02D7F4CEFD7}" dt="2024-02-14T19:20:54.179" v="1833" actId="1076"/>
          <ac:picMkLst>
            <pc:docMk/>
            <pc:sldMk cId="2737037854" sldId="834"/>
            <ac:picMk id="420" creationId="{7E2CD66C-CFA0-265E-3DE1-93510B66E377}"/>
          </ac:picMkLst>
        </pc:picChg>
        <pc:picChg chg="mod">
          <ac:chgData name="Daniela von Pfuhlstein" userId="da41002ac7aa26be" providerId="LiveId" clId="{07843D86-24DF-449D-8877-B02D7F4CEFD7}" dt="2024-02-14T19:20:49.454" v="1832" actId="1076"/>
          <ac:picMkLst>
            <pc:docMk/>
            <pc:sldMk cId="2737037854" sldId="834"/>
            <ac:picMk id="421" creationId="{5B52CD6C-C9D8-F474-4128-75DDBF598DC7}"/>
          </ac:picMkLst>
        </pc:picChg>
        <pc:picChg chg="del">
          <ac:chgData name="Daniela von Pfuhlstein" userId="da41002ac7aa26be" providerId="LiveId" clId="{07843D86-24DF-449D-8877-B02D7F4CEFD7}" dt="2024-02-14T19:19:15.465" v="1816" actId="478"/>
          <ac:picMkLst>
            <pc:docMk/>
            <pc:sldMk cId="2737037854" sldId="834"/>
            <ac:picMk id="422" creationId="{0D918756-3C16-5C43-EC0B-41D118A9F436}"/>
          </ac:picMkLst>
        </pc:picChg>
      </pc:sldChg>
      <pc:sldChg chg="addSp delSp modSp add del mod modClrScheme chgLayout">
        <pc:chgData name="Daniela von Pfuhlstein" userId="da41002ac7aa26be" providerId="LiveId" clId="{07843D86-24DF-449D-8877-B02D7F4CEFD7}" dt="2024-02-15T10:56:06.667" v="5182" actId="2696"/>
        <pc:sldMkLst>
          <pc:docMk/>
          <pc:sldMk cId="3194980656" sldId="835"/>
        </pc:sldMkLst>
        <pc:spChg chg="mod ord">
          <ac:chgData name="Daniela von Pfuhlstein" userId="da41002ac7aa26be" providerId="LiveId" clId="{07843D86-24DF-449D-8877-B02D7F4CEFD7}" dt="2024-02-15T10:51:09.851" v="5155" actId="700"/>
          <ac:spMkLst>
            <pc:docMk/>
            <pc:sldMk cId="3194980656" sldId="835"/>
            <ac:spMk id="2" creationId="{0EA442F9-802F-97CC-E4F7-ADE8F8DE03E6}"/>
          </ac:spMkLst>
        </pc:spChg>
        <pc:spChg chg="mod ord">
          <ac:chgData name="Daniela von Pfuhlstein" userId="da41002ac7aa26be" providerId="LiveId" clId="{07843D86-24DF-449D-8877-B02D7F4CEFD7}" dt="2024-02-15T10:51:09.851" v="5155" actId="700"/>
          <ac:spMkLst>
            <pc:docMk/>
            <pc:sldMk cId="3194980656" sldId="835"/>
            <ac:spMk id="3" creationId="{06BBA956-55BC-7182-849B-E8D61BBA8871}"/>
          </ac:spMkLst>
        </pc:spChg>
        <pc:spChg chg="add mod ord">
          <ac:chgData name="Daniela von Pfuhlstein" userId="da41002ac7aa26be" providerId="LiveId" clId="{07843D86-24DF-449D-8877-B02D7F4CEFD7}" dt="2024-02-15T10:51:09.851" v="5155" actId="700"/>
          <ac:spMkLst>
            <pc:docMk/>
            <pc:sldMk cId="3194980656" sldId="835"/>
            <ac:spMk id="4" creationId="{75E0D0A9-6839-ED1D-BEC7-A51F0D89A97D}"/>
          </ac:spMkLst>
        </pc:spChg>
        <pc:spChg chg="mod ord">
          <ac:chgData name="Daniela von Pfuhlstein" userId="da41002ac7aa26be" providerId="LiveId" clId="{07843D86-24DF-449D-8877-B02D7F4CEFD7}" dt="2024-02-15T10:51:09.851" v="5155" actId="700"/>
          <ac:spMkLst>
            <pc:docMk/>
            <pc:sldMk cId="3194980656" sldId="835"/>
            <ac:spMk id="5" creationId="{3D74904B-94F4-6758-C650-D8B5DB5A9EF8}"/>
          </ac:spMkLst>
        </pc:spChg>
        <pc:picChg chg="mod">
          <ac:chgData name="Daniela von Pfuhlstein" userId="da41002ac7aa26be" providerId="LiveId" clId="{07843D86-24DF-449D-8877-B02D7F4CEFD7}" dt="2024-02-15T10:51:33.386" v="5160" actId="1076"/>
          <ac:picMkLst>
            <pc:docMk/>
            <pc:sldMk cId="3194980656" sldId="835"/>
            <ac:picMk id="6" creationId="{264CE0D2-DD54-D5B4-BE22-9FC84913D1D7}"/>
          </ac:picMkLst>
        </pc:picChg>
        <pc:picChg chg="del">
          <ac:chgData name="Daniela von Pfuhlstein" userId="da41002ac7aa26be" providerId="LiveId" clId="{07843D86-24DF-449D-8877-B02D7F4CEFD7}" dt="2024-02-15T10:51:14.907" v="5156" actId="478"/>
          <ac:picMkLst>
            <pc:docMk/>
            <pc:sldMk cId="3194980656" sldId="835"/>
            <ac:picMk id="8" creationId="{FE512EBC-6A64-EE0E-1CE9-E9A7E646E025}"/>
          </ac:picMkLst>
        </pc:picChg>
      </pc:sldChg>
      <pc:sldChg chg="addSp delSp modSp add mod">
        <pc:chgData name="Daniela von Pfuhlstein" userId="da41002ac7aa26be" providerId="LiveId" clId="{07843D86-24DF-449D-8877-B02D7F4CEFD7}" dt="2024-02-15T10:55:11.715" v="5180" actId="14100"/>
        <pc:sldMkLst>
          <pc:docMk/>
          <pc:sldMk cId="37436796" sldId="836"/>
        </pc:sldMkLst>
        <pc:spChg chg="del mod">
          <ac:chgData name="Daniela von Pfuhlstein" userId="da41002ac7aa26be" providerId="LiveId" clId="{07843D86-24DF-449D-8877-B02D7F4CEFD7}" dt="2024-02-15T10:52:29.276" v="5165" actId="478"/>
          <ac:spMkLst>
            <pc:docMk/>
            <pc:sldMk cId="37436796" sldId="836"/>
            <ac:spMk id="4" creationId="{4E39F9D2-D8A2-8C97-2F7A-5ACA8DE11F9B}"/>
          </ac:spMkLst>
        </pc:spChg>
        <pc:picChg chg="mod ord">
          <ac:chgData name="Daniela von Pfuhlstein" userId="da41002ac7aa26be" providerId="LiveId" clId="{07843D86-24DF-449D-8877-B02D7F4CEFD7}" dt="2024-02-15T10:55:11.715" v="5180" actId="14100"/>
          <ac:picMkLst>
            <pc:docMk/>
            <pc:sldMk cId="37436796" sldId="836"/>
            <ac:picMk id="6" creationId="{F5CD606C-5374-5AF8-B3B5-17E168E14D66}"/>
          </ac:picMkLst>
        </pc:picChg>
        <pc:picChg chg="add mod">
          <ac:chgData name="Daniela von Pfuhlstein" userId="da41002ac7aa26be" providerId="LiveId" clId="{07843D86-24DF-449D-8877-B02D7F4CEFD7}" dt="2024-02-15T10:54:42.175" v="5177" actId="14100"/>
          <ac:picMkLst>
            <pc:docMk/>
            <pc:sldMk cId="37436796" sldId="836"/>
            <ac:picMk id="7" creationId="{AFCB767A-3AE3-C021-1DD1-A1E119350B12}"/>
          </ac:picMkLst>
        </pc:picChg>
      </pc:sldChg>
      <pc:sldChg chg="addSp delSp modSp new mod modClrScheme chgLayout">
        <pc:chgData name="Daniela von Pfuhlstein" userId="da41002ac7aa26be" providerId="LiveId" clId="{07843D86-24DF-449D-8877-B02D7F4CEFD7}" dt="2024-02-15T11:09:57.045" v="5416" actId="6549"/>
        <pc:sldMkLst>
          <pc:docMk/>
          <pc:sldMk cId="1160823265" sldId="837"/>
        </pc:sldMkLst>
        <pc:spChg chg="del mod ord">
          <ac:chgData name="Daniela von Pfuhlstein" userId="da41002ac7aa26be" providerId="LiveId" clId="{07843D86-24DF-449D-8877-B02D7F4CEFD7}" dt="2024-02-15T11:09:02.683" v="5383" actId="700"/>
          <ac:spMkLst>
            <pc:docMk/>
            <pc:sldMk cId="1160823265" sldId="837"/>
            <ac:spMk id="2" creationId="{729D7A61-47EB-BC2E-56D8-AE82E2F25EEE}"/>
          </ac:spMkLst>
        </pc:spChg>
        <pc:spChg chg="del">
          <ac:chgData name="Daniela von Pfuhlstein" userId="da41002ac7aa26be" providerId="LiveId" clId="{07843D86-24DF-449D-8877-B02D7F4CEFD7}" dt="2024-02-15T11:09:02.683" v="5383" actId="700"/>
          <ac:spMkLst>
            <pc:docMk/>
            <pc:sldMk cId="1160823265" sldId="837"/>
            <ac:spMk id="3" creationId="{1D0F3B56-F8A4-F1E0-AFAA-534AB410C5F3}"/>
          </ac:spMkLst>
        </pc:spChg>
        <pc:spChg chg="del mod ord">
          <ac:chgData name="Daniela von Pfuhlstein" userId="da41002ac7aa26be" providerId="LiveId" clId="{07843D86-24DF-449D-8877-B02D7F4CEFD7}" dt="2024-02-15T11:09:02.683" v="5383" actId="700"/>
          <ac:spMkLst>
            <pc:docMk/>
            <pc:sldMk cId="1160823265" sldId="837"/>
            <ac:spMk id="4" creationId="{7A1C99B3-2775-1419-80D7-244AE9806685}"/>
          </ac:spMkLst>
        </pc:spChg>
        <pc:spChg chg="add mod ord">
          <ac:chgData name="Daniela von Pfuhlstein" userId="da41002ac7aa26be" providerId="LiveId" clId="{07843D86-24DF-449D-8877-B02D7F4CEFD7}" dt="2024-02-15T11:09:57.045" v="5416" actId="6549"/>
          <ac:spMkLst>
            <pc:docMk/>
            <pc:sldMk cId="1160823265" sldId="837"/>
            <ac:spMk id="5" creationId="{FD99DAEE-EB73-2943-BFA0-9E46C045F4CD}"/>
          </ac:spMkLst>
        </pc:spChg>
        <pc:spChg chg="add mod ord">
          <ac:chgData name="Daniela von Pfuhlstein" userId="da41002ac7aa26be" providerId="LiveId" clId="{07843D86-24DF-449D-8877-B02D7F4CEFD7}" dt="2024-02-15T11:09:02.683" v="5383" actId="700"/>
          <ac:spMkLst>
            <pc:docMk/>
            <pc:sldMk cId="1160823265" sldId="837"/>
            <ac:spMk id="6" creationId="{D2741F89-28C6-A2ED-3E74-478A7FA495E9}"/>
          </ac:spMkLst>
        </pc:spChg>
      </pc:sldChg>
      <pc:sldChg chg="modSp add del mod">
        <pc:chgData name="Daniela von Pfuhlstein" userId="da41002ac7aa26be" providerId="LiveId" clId="{07843D86-24DF-449D-8877-B02D7F4CEFD7}" dt="2024-02-15T11:11:23.615" v="5421" actId="2696"/>
        <pc:sldMkLst>
          <pc:docMk/>
          <pc:sldMk cId="1733429442" sldId="838"/>
        </pc:sldMkLst>
        <pc:picChg chg="mod">
          <ac:chgData name="Daniela von Pfuhlstein" userId="da41002ac7aa26be" providerId="LiveId" clId="{07843D86-24DF-449D-8877-B02D7F4CEFD7}" dt="2024-02-15T11:10:57.099" v="5420" actId="14100"/>
          <ac:picMkLst>
            <pc:docMk/>
            <pc:sldMk cId="1733429442" sldId="838"/>
            <ac:picMk id="11" creationId="{E6F2F5B2-BECD-C784-0427-25B5B7954F95}"/>
          </ac:picMkLst>
        </pc:picChg>
      </pc:sldChg>
      <pc:sldMasterChg chg="delSldLayout">
        <pc:chgData name="Daniela von Pfuhlstein" userId="da41002ac7aa26be" providerId="LiveId" clId="{07843D86-24DF-449D-8877-B02D7F4CEFD7}" dt="2024-02-14T19:17:09.907" v="1750" actId="2696"/>
        <pc:sldMasterMkLst>
          <pc:docMk/>
          <pc:sldMasterMk cId="304617269" sldId="2147483648"/>
        </pc:sldMasterMkLst>
        <pc:sldLayoutChg chg="del">
          <pc:chgData name="Daniela von Pfuhlstein" userId="da41002ac7aa26be" providerId="LiveId" clId="{07843D86-24DF-449D-8877-B02D7F4CEFD7}" dt="2024-02-14T19:17:09.907" v="1750" actId="2696"/>
          <pc:sldLayoutMkLst>
            <pc:docMk/>
            <pc:sldMasterMk cId="304617269" sldId="2147483648"/>
            <pc:sldLayoutMk cId="1754243173" sldId="2147483672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31CB6A-D283-43A2-AB54-3F055264ED6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B905B0CD-9590-411F-91EB-454956245782}">
      <dgm:prSet phldrT="[Text]"/>
      <dgm:spPr/>
      <dgm:t>
        <a:bodyPr/>
        <a:lstStyle/>
        <a:p>
          <a:r>
            <a:rPr lang="de-DE" dirty="0">
              <a:latin typeface="Avenir LT Std 65 Medium"/>
            </a:rPr>
            <a:t>Q4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2019</a:t>
          </a:r>
        </a:p>
      </dgm:t>
    </dgm:pt>
    <dgm:pt modelId="{1BAF6DD8-2321-4925-A450-C273D40CE7BE}" type="parTrans" cxnId="{C6D1159C-D38C-4FA3-A4ED-CB0DF9EE170E}">
      <dgm:prSet/>
      <dgm:spPr/>
      <dgm:t>
        <a:bodyPr/>
        <a:lstStyle/>
        <a:p>
          <a:endParaRPr lang="de-DE"/>
        </a:p>
      </dgm:t>
    </dgm:pt>
    <dgm:pt modelId="{25F0A6DC-54E3-4C76-AF70-347FA7CDA5EC}" type="sibTrans" cxnId="{C6D1159C-D38C-4FA3-A4ED-CB0DF9EE170E}">
      <dgm:prSet/>
      <dgm:spPr/>
      <dgm:t>
        <a:bodyPr/>
        <a:lstStyle/>
        <a:p>
          <a:endParaRPr lang="de-DE"/>
        </a:p>
      </dgm:t>
    </dgm:pt>
    <dgm:pt modelId="{D6A3F891-F10B-456B-B85B-E269FAA59B94}">
      <dgm:prSet phldrT="[Text]"/>
      <dgm:spPr/>
      <dgm:t>
        <a:bodyPr/>
        <a:lstStyle/>
        <a:p>
          <a:r>
            <a:rPr lang="de-DE" dirty="0">
              <a:latin typeface="Avenir LT Std 65 Medium"/>
            </a:rPr>
            <a:t>Q1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2020</a:t>
          </a:r>
        </a:p>
      </dgm:t>
    </dgm:pt>
    <dgm:pt modelId="{186182AA-2A47-4B75-8FCC-445AEFCA0AC9}" type="parTrans" cxnId="{2C060F29-0ED9-4C37-8353-4A7CA45F82C4}">
      <dgm:prSet/>
      <dgm:spPr/>
      <dgm:t>
        <a:bodyPr/>
        <a:lstStyle/>
        <a:p>
          <a:endParaRPr lang="de-DE"/>
        </a:p>
      </dgm:t>
    </dgm:pt>
    <dgm:pt modelId="{52570E04-2811-4045-97B0-30F0199D0A2A}" type="sibTrans" cxnId="{2C060F29-0ED9-4C37-8353-4A7CA45F82C4}">
      <dgm:prSet/>
      <dgm:spPr/>
      <dgm:t>
        <a:bodyPr/>
        <a:lstStyle/>
        <a:p>
          <a:endParaRPr lang="de-DE"/>
        </a:p>
      </dgm:t>
    </dgm:pt>
    <dgm:pt modelId="{8DD15EE5-F28A-4889-8F9B-3D655B59AFF0}">
      <dgm:prSet phldrT="[Text]"/>
      <dgm:spPr/>
      <dgm:t>
        <a:bodyPr/>
        <a:lstStyle/>
        <a:p>
          <a:r>
            <a:rPr lang="de-DE" dirty="0">
              <a:latin typeface="Avenir LT Std 65 Medium"/>
            </a:rPr>
            <a:t>Q2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2020</a:t>
          </a:r>
        </a:p>
      </dgm:t>
    </dgm:pt>
    <dgm:pt modelId="{468E34BA-4C29-4DDD-9E66-F72F234C1AF0}" type="parTrans" cxnId="{4FA29EB4-1617-462C-A243-1B9B35A8E298}">
      <dgm:prSet/>
      <dgm:spPr/>
      <dgm:t>
        <a:bodyPr/>
        <a:lstStyle/>
        <a:p>
          <a:endParaRPr lang="de-DE"/>
        </a:p>
      </dgm:t>
    </dgm:pt>
    <dgm:pt modelId="{A5FE4725-CEA4-42FE-B2FC-E4BE71AF0B34}" type="sibTrans" cxnId="{4FA29EB4-1617-462C-A243-1B9B35A8E298}">
      <dgm:prSet/>
      <dgm:spPr/>
      <dgm:t>
        <a:bodyPr/>
        <a:lstStyle/>
        <a:p>
          <a:endParaRPr lang="de-DE"/>
        </a:p>
      </dgm:t>
    </dgm:pt>
    <dgm:pt modelId="{B642BB99-C2A5-49F9-9D58-3EE325CB9678}">
      <dgm:prSet/>
      <dgm:spPr/>
      <dgm:t>
        <a:bodyPr/>
        <a:lstStyle/>
        <a:p>
          <a:r>
            <a:rPr lang="de-DE" dirty="0">
              <a:latin typeface="Avenir LT Std 65 Medium"/>
            </a:rPr>
            <a:t>Q3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2020</a:t>
          </a:r>
        </a:p>
      </dgm:t>
    </dgm:pt>
    <dgm:pt modelId="{06ADA65F-6E90-4851-B515-D9B7C0051B95}" type="parTrans" cxnId="{33B2E264-F70A-4039-BEA8-541F1489DEFB}">
      <dgm:prSet/>
      <dgm:spPr/>
      <dgm:t>
        <a:bodyPr/>
        <a:lstStyle/>
        <a:p>
          <a:endParaRPr lang="de-DE"/>
        </a:p>
      </dgm:t>
    </dgm:pt>
    <dgm:pt modelId="{D7DF65CA-12CA-4880-90B0-F2CF47DD54B5}" type="sibTrans" cxnId="{33B2E264-F70A-4039-BEA8-541F1489DEFB}">
      <dgm:prSet/>
      <dgm:spPr/>
      <dgm:t>
        <a:bodyPr/>
        <a:lstStyle/>
        <a:p>
          <a:endParaRPr lang="de-DE"/>
        </a:p>
      </dgm:t>
    </dgm:pt>
    <dgm:pt modelId="{E1105491-1B0A-4FC3-B4FE-32621FBBB1F6}">
      <dgm:prSet/>
      <dgm:spPr/>
      <dgm:t>
        <a:bodyPr/>
        <a:lstStyle/>
        <a:p>
          <a:r>
            <a:rPr lang="de-DE" dirty="0">
              <a:latin typeface="Avenir LT Std 65 Medium"/>
            </a:rPr>
            <a:t>Q4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2020</a:t>
          </a:r>
        </a:p>
      </dgm:t>
    </dgm:pt>
    <dgm:pt modelId="{2F4B4E8E-3007-49F5-A266-669297C36C7D}" type="parTrans" cxnId="{766E039A-AF7A-41FA-B629-7AE4410C3ED4}">
      <dgm:prSet/>
      <dgm:spPr/>
      <dgm:t>
        <a:bodyPr/>
        <a:lstStyle/>
        <a:p>
          <a:endParaRPr lang="de-DE"/>
        </a:p>
      </dgm:t>
    </dgm:pt>
    <dgm:pt modelId="{5706200F-D6A6-4D4B-8F74-090A4D074F70}" type="sibTrans" cxnId="{766E039A-AF7A-41FA-B629-7AE4410C3ED4}">
      <dgm:prSet/>
      <dgm:spPr/>
      <dgm:t>
        <a:bodyPr/>
        <a:lstStyle/>
        <a:p>
          <a:endParaRPr lang="de-DE"/>
        </a:p>
      </dgm:t>
    </dgm:pt>
    <dgm:pt modelId="{896E062E-5868-4A84-9830-0221BFEDAB3C}">
      <dgm:prSet/>
      <dgm:spPr/>
      <dgm:t>
        <a:bodyPr/>
        <a:lstStyle/>
        <a:p>
          <a:r>
            <a:rPr lang="de-DE" dirty="0">
              <a:latin typeface="Avenir LT Std 65 Medium"/>
            </a:rPr>
            <a:t>Q1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2021</a:t>
          </a:r>
        </a:p>
      </dgm:t>
    </dgm:pt>
    <dgm:pt modelId="{CBE7F0B8-803D-4072-93A4-EC41D9DACAEA}" type="parTrans" cxnId="{AB0B6AC1-3CFD-4CDB-9EAD-6BF62EA04C8E}">
      <dgm:prSet/>
      <dgm:spPr/>
      <dgm:t>
        <a:bodyPr/>
        <a:lstStyle/>
        <a:p>
          <a:endParaRPr lang="de-DE"/>
        </a:p>
      </dgm:t>
    </dgm:pt>
    <dgm:pt modelId="{813F6084-E453-45BC-9B1A-9AAA5B225672}" type="sibTrans" cxnId="{AB0B6AC1-3CFD-4CDB-9EAD-6BF62EA04C8E}">
      <dgm:prSet/>
      <dgm:spPr/>
      <dgm:t>
        <a:bodyPr/>
        <a:lstStyle/>
        <a:p>
          <a:endParaRPr lang="de-DE"/>
        </a:p>
      </dgm:t>
    </dgm:pt>
    <dgm:pt modelId="{13267869-60AC-4115-8232-41448BB93660}">
      <dgm:prSet/>
      <dgm:spPr/>
      <dgm:t>
        <a:bodyPr/>
        <a:lstStyle/>
        <a:p>
          <a:r>
            <a:rPr lang="de-DE" dirty="0">
              <a:latin typeface="Avenir LT Std 65 Medium"/>
            </a:rPr>
            <a:t>Q2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2021</a:t>
          </a:r>
        </a:p>
      </dgm:t>
    </dgm:pt>
    <dgm:pt modelId="{D47BB84D-749C-40C8-AAA3-9AFCDB41FD6D}" type="parTrans" cxnId="{D0CDE9CA-145F-4860-AF3B-8369402C162E}">
      <dgm:prSet/>
      <dgm:spPr/>
      <dgm:t>
        <a:bodyPr/>
        <a:lstStyle/>
        <a:p>
          <a:endParaRPr lang="de-DE"/>
        </a:p>
      </dgm:t>
    </dgm:pt>
    <dgm:pt modelId="{027AEB3D-865C-430E-BC66-953C250C7569}" type="sibTrans" cxnId="{D0CDE9CA-145F-4860-AF3B-8369402C162E}">
      <dgm:prSet/>
      <dgm:spPr/>
      <dgm:t>
        <a:bodyPr/>
        <a:lstStyle/>
        <a:p>
          <a:endParaRPr lang="de-DE"/>
        </a:p>
      </dgm:t>
    </dgm:pt>
    <dgm:pt modelId="{7D26A3E6-E12E-49CF-9542-4CADFC5B92B9}">
      <dgm:prSet/>
      <dgm:spPr/>
      <dgm:t>
        <a:bodyPr/>
        <a:lstStyle/>
        <a:p>
          <a:r>
            <a:rPr lang="de-DE" dirty="0">
              <a:latin typeface="Avenir LT Std 65 Medium"/>
            </a:rPr>
            <a:t>Q3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2021</a:t>
          </a:r>
        </a:p>
      </dgm:t>
    </dgm:pt>
    <dgm:pt modelId="{07BB2B68-D504-4CD4-922D-B502040BC7C0}" type="parTrans" cxnId="{96686085-531C-41EA-97E6-9E154EF916F3}">
      <dgm:prSet/>
      <dgm:spPr/>
      <dgm:t>
        <a:bodyPr/>
        <a:lstStyle/>
        <a:p>
          <a:endParaRPr lang="de-DE"/>
        </a:p>
      </dgm:t>
    </dgm:pt>
    <dgm:pt modelId="{C4E51C35-A35E-4C64-AFEF-7FA7947A53F5}" type="sibTrans" cxnId="{96686085-531C-41EA-97E6-9E154EF916F3}">
      <dgm:prSet/>
      <dgm:spPr/>
      <dgm:t>
        <a:bodyPr/>
        <a:lstStyle/>
        <a:p>
          <a:endParaRPr lang="de-DE"/>
        </a:p>
      </dgm:t>
    </dgm:pt>
    <dgm:pt modelId="{2F020CEB-CFFE-463A-9568-43063D0DB213}">
      <dgm:prSet/>
      <dgm:spPr/>
      <dgm:t>
        <a:bodyPr/>
        <a:lstStyle/>
        <a:p>
          <a:r>
            <a:rPr lang="de-DE" dirty="0">
              <a:latin typeface="Avenir LT Std 65 Medium"/>
            </a:rPr>
            <a:t>Q4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2021</a:t>
          </a:r>
        </a:p>
      </dgm:t>
    </dgm:pt>
    <dgm:pt modelId="{A8565F5A-304B-4BBE-8B5E-EAF742637724}" type="parTrans" cxnId="{8F2FAFC0-A529-4335-9168-4E4942EFCAE2}">
      <dgm:prSet/>
      <dgm:spPr/>
      <dgm:t>
        <a:bodyPr/>
        <a:lstStyle/>
        <a:p>
          <a:endParaRPr lang="de-DE"/>
        </a:p>
      </dgm:t>
    </dgm:pt>
    <dgm:pt modelId="{F177CE9B-A1E2-44CF-A089-FD94149BACC1}" type="sibTrans" cxnId="{8F2FAFC0-A529-4335-9168-4E4942EFCAE2}">
      <dgm:prSet/>
      <dgm:spPr/>
      <dgm:t>
        <a:bodyPr/>
        <a:lstStyle/>
        <a:p>
          <a:endParaRPr lang="de-DE"/>
        </a:p>
      </dgm:t>
    </dgm:pt>
    <dgm:pt modelId="{3823DED4-3186-4BE2-9865-A87246205854}">
      <dgm:prSet/>
      <dgm:spPr/>
      <dgm:t>
        <a:bodyPr/>
        <a:lstStyle/>
        <a:p>
          <a:r>
            <a:rPr lang="de-DE" dirty="0">
              <a:latin typeface="Avenir LT Std 65 Medium"/>
            </a:rPr>
            <a:t>Q1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2022</a:t>
          </a:r>
        </a:p>
      </dgm:t>
    </dgm:pt>
    <dgm:pt modelId="{071AABF5-21E4-463E-B795-F553BF486377}" type="parTrans" cxnId="{70BF93AE-C8A7-47FF-8A62-A1B30F072B2A}">
      <dgm:prSet/>
      <dgm:spPr/>
      <dgm:t>
        <a:bodyPr/>
        <a:lstStyle/>
        <a:p>
          <a:endParaRPr lang="de-DE"/>
        </a:p>
      </dgm:t>
    </dgm:pt>
    <dgm:pt modelId="{BE03191B-DE8A-4AF2-9E8D-EEB373AC7E59}" type="sibTrans" cxnId="{70BF93AE-C8A7-47FF-8A62-A1B30F072B2A}">
      <dgm:prSet/>
      <dgm:spPr/>
      <dgm:t>
        <a:bodyPr/>
        <a:lstStyle/>
        <a:p>
          <a:endParaRPr lang="de-DE"/>
        </a:p>
      </dgm:t>
    </dgm:pt>
    <dgm:pt modelId="{082B5A28-004F-4622-A9FF-5A774F6F407C}">
      <dgm:prSet/>
      <dgm:spPr/>
      <dgm:t>
        <a:bodyPr/>
        <a:lstStyle/>
        <a:p>
          <a:r>
            <a:rPr lang="de-DE" dirty="0">
              <a:latin typeface="Avenir LT Std 65 Medium"/>
            </a:rPr>
            <a:t>Q2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2022</a:t>
          </a:r>
        </a:p>
      </dgm:t>
    </dgm:pt>
    <dgm:pt modelId="{DE347FE6-BF09-4586-AEDC-ACEC9FC1F81B}" type="parTrans" cxnId="{C3BD2D0C-1074-4E8F-8EC3-6A6AEF9B1FFF}">
      <dgm:prSet/>
      <dgm:spPr/>
      <dgm:t>
        <a:bodyPr/>
        <a:lstStyle/>
        <a:p>
          <a:endParaRPr lang="de-DE"/>
        </a:p>
      </dgm:t>
    </dgm:pt>
    <dgm:pt modelId="{31014B3B-2A6A-4703-9CAE-8E54D3D8C801}" type="sibTrans" cxnId="{C3BD2D0C-1074-4E8F-8EC3-6A6AEF9B1FFF}">
      <dgm:prSet/>
      <dgm:spPr/>
      <dgm:t>
        <a:bodyPr/>
        <a:lstStyle/>
        <a:p>
          <a:endParaRPr lang="de-DE"/>
        </a:p>
      </dgm:t>
    </dgm:pt>
    <dgm:pt modelId="{B0901C6D-7E44-4ECA-8081-F67430C29709}">
      <dgm:prSet/>
      <dgm:spPr/>
      <dgm:t>
        <a:bodyPr/>
        <a:lstStyle/>
        <a:p>
          <a:r>
            <a:rPr lang="de-DE" dirty="0">
              <a:latin typeface="Avenir LT Std 65 Medium"/>
            </a:rPr>
            <a:t>Q3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2022</a:t>
          </a:r>
        </a:p>
      </dgm:t>
    </dgm:pt>
    <dgm:pt modelId="{32D69054-E744-4F5F-92EF-E169AA436881}" type="parTrans" cxnId="{F1385247-A755-414E-A5F2-E210598E7AFE}">
      <dgm:prSet/>
      <dgm:spPr/>
      <dgm:t>
        <a:bodyPr/>
        <a:lstStyle/>
        <a:p>
          <a:endParaRPr lang="de-DE"/>
        </a:p>
      </dgm:t>
    </dgm:pt>
    <dgm:pt modelId="{97F92D00-3BF4-4DD2-9AB2-21656E367FD9}" type="sibTrans" cxnId="{F1385247-A755-414E-A5F2-E210598E7AFE}">
      <dgm:prSet/>
      <dgm:spPr/>
      <dgm:t>
        <a:bodyPr/>
        <a:lstStyle/>
        <a:p>
          <a:endParaRPr lang="de-DE"/>
        </a:p>
      </dgm:t>
    </dgm:pt>
    <dgm:pt modelId="{4F35D1AE-B737-4526-A9AE-7035244B77A3}">
      <dgm:prSet/>
      <dgm:spPr/>
      <dgm:t>
        <a:bodyPr/>
        <a:lstStyle/>
        <a:p>
          <a:r>
            <a:rPr lang="de-DE" dirty="0">
              <a:latin typeface="Avenir LT Std 65 Medium"/>
            </a:rPr>
            <a:t>Q4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2022</a:t>
          </a:r>
        </a:p>
      </dgm:t>
    </dgm:pt>
    <dgm:pt modelId="{E9867552-CD96-4DCC-B7FF-9F464C3458A3}" type="parTrans" cxnId="{3ECCCE8D-F7D6-41F5-B600-96A84AE032F6}">
      <dgm:prSet/>
      <dgm:spPr/>
      <dgm:t>
        <a:bodyPr/>
        <a:lstStyle/>
        <a:p>
          <a:endParaRPr lang="de-DE"/>
        </a:p>
      </dgm:t>
    </dgm:pt>
    <dgm:pt modelId="{54F0C63D-70D1-4BA3-B029-29EE13B2D9E3}" type="sibTrans" cxnId="{3ECCCE8D-F7D6-41F5-B600-96A84AE032F6}">
      <dgm:prSet/>
      <dgm:spPr/>
      <dgm:t>
        <a:bodyPr/>
        <a:lstStyle/>
        <a:p>
          <a:endParaRPr lang="de-DE"/>
        </a:p>
      </dgm:t>
    </dgm:pt>
    <dgm:pt modelId="{92C57606-866A-48D0-B029-78C8EA6B0FF0}">
      <dgm:prSet/>
      <dgm:spPr/>
      <dgm:t>
        <a:bodyPr/>
        <a:lstStyle/>
        <a:p>
          <a:r>
            <a:rPr lang="de-DE" dirty="0">
              <a:latin typeface="Avenir LT Std 65 Medium"/>
            </a:rPr>
            <a:t>Q1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2023</a:t>
          </a:r>
        </a:p>
      </dgm:t>
    </dgm:pt>
    <dgm:pt modelId="{A9AC9318-5AC9-4542-A5CF-A45A32AE9B68}" type="parTrans" cxnId="{57F5C8E1-B09E-42B3-997D-142D8BAB8E8E}">
      <dgm:prSet/>
      <dgm:spPr/>
      <dgm:t>
        <a:bodyPr/>
        <a:lstStyle/>
        <a:p>
          <a:endParaRPr lang="de-DE"/>
        </a:p>
      </dgm:t>
    </dgm:pt>
    <dgm:pt modelId="{0FED34A7-BDA8-428B-A21E-230A20BCA090}" type="sibTrans" cxnId="{57F5C8E1-B09E-42B3-997D-142D8BAB8E8E}">
      <dgm:prSet/>
      <dgm:spPr/>
      <dgm:t>
        <a:bodyPr/>
        <a:lstStyle/>
        <a:p>
          <a:endParaRPr lang="de-DE"/>
        </a:p>
      </dgm:t>
    </dgm:pt>
    <dgm:pt modelId="{2235D11D-525D-41B9-82E0-433C87570CBE}">
      <dgm:prSet/>
      <dgm:spPr/>
      <dgm:t>
        <a:bodyPr/>
        <a:lstStyle/>
        <a:p>
          <a:r>
            <a:rPr lang="de-DE" dirty="0">
              <a:latin typeface="Avenir LT Std 65 Medium"/>
            </a:rPr>
            <a:t>Q2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2023</a:t>
          </a:r>
        </a:p>
      </dgm:t>
    </dgm:pt>
    <dgm:pt modelId="{48E240D2-3921-474A-B37A-97D793822785}" type="parTrans" cxnId="{D59700DF-8994-4D48-9ECB-D1AA485883FA}">
      <dgm:prSet/>
      <dgm:spPr/>
      <dgm:t>
        <a:bodyPr/>
        <a:lstStyle/>
        <a:p>
          <a:endParaRPr lang="de-DE"/>
        </a:p>
      </dgm:t>
    </dgm:pt>
    <dgm:pt modelId="{6AFB99ED-C894-4FBF-B6E8-138FD8BF83F8}" type="sibTrans" cxnId="{D59700DF-8994-4D48-9ECB-D1AA485883FA}">
      <dgm:prSet/>
      <dgm:spPr/>
      <dgm:t>
        <a:bodyPr/>
        <a:lstStyle/>
        <a:p>
          <a:endParaRPr lang="de-DE"/>
        </a:p>
      </dgm:t>
    </dgm:pt>
    <dgm:pt modelId="{1420A493-4C2C-443C-902F-7EF953AF4A4A}">
      <dgm:prSet/>
      <dgm:spPr/>
      <dgm:t>
        <a:bodyPr/>
        <a:lstStyle/>
        <a:p>
          <a:r>
            <a:rPr lang="de-DE" dirty="0">
              <a:latin typeface="Avenir LT Std 65 Medium"/>
            </a:rPr>
            <a:t>Q3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2023</a:t>
          </a:r>
        </a:p>
      </dgm:t>
    </dgm:pt>
    <dgm:pt modelId="{47E416AF-8576-49A4-8F77-F620E1FBDAEB}" type="parTrans" cxnId="{F6655CB6-C1C6-4E2B-B6B6-8A64FB2F200D}">
      <dgm:prSet/>
      <dgm:spPr/>
      <dgm:t>
        <a:bodyPr/>
        <a:lstStyle/>
        <a:p>
          <a:endParaRPr lang="de-DE"/>
        </a:p>
      </dgm:t>
    </dgm:pt>
    <dgm:pt modelId="{46946BB1-A644-4422-B27F-2C9C864D1D44}" type="sibTrans" cxnId="{F6655CB6-C1C6-4E2B-B6B6-8A64FB2F200D}">
      <dgm:prSet/>
      <dgm:spPr/>
      <dgm:t>
        <a:bodyPr/>
        <a:lstStyle/>
        <a:p>
          <a:endParaRPr lang="de-DE"/>
        </a:p>
      </dgm:t>
    </dgm:pt>
    <dgm:pt modelId="{3D22BB54-0A87-4FD2-BCB1-622EEED5ACCB}">
      <dgm:prSet/>
      <dgm:spPr/>
      <dgm:t>
        <a:bodyPr/>
        <a:lstStyle/>
        <a:p>
          <a:r>
            <a:rPr lang="de-DE" dirty="0">
              <a:latin typeface="Avenir LT Std 65 Medium"/>
            </a:rPr>
            <a:t>Q4</a:t>
          </a:r>
          <a:br>
            <a:rPr lang="de-DE" dirty="0">
              <a:latin typeface="Avenir LT Std 65 Medium"/>
            </a:rPr>
          </a:br>
          <a:r>
            <a:rPr lang="de-DE" dirty="0">
              <a:latin typeface="Avenir LT Std 65 Medium"/>
            </a:rPr>
            <a:t>2023</a:t>
          </a:r>
        </a:p>
      </dgm:t>
    </dgm:pt>
    <dgm:pt modelId="{1CF1EB14-EF69-4EA1-8A8E-9E5AF47BC94F}" type="parTrans" cxnId="{A1D5D405-BDD7-42CD-93B1-ED039D7E5528}">
      <dgm:prSet/>
      <dgm:spPr/>
      <dgm:t>
        <a:bodyPr/>
        <a:lstStyle/>
        <a:p>
          <a:endParaRPr lang="de-DE"/>
        </a:p>
      </dgm:t>
    </dgm:pt>
    <dgm:pt modelId="{A8665028-2DDA-4145-ABD1-DEC89362B7C1}" type="sibTrans" cxnId="{A1D5D405-BDD7-42CD-93B1-ED039D7E5528}">
      <dgm:prSet/>
      <dgm:spPr/>
      <dgm:t>
        <a:bodyPr/>
        <a:lstStyle/>
        <a:p>
          <a:endParaRPr lang="de-DE"/>
        </a:p>
      </dgm:t>
    </dgm:pt>
    <dgm:pt modelId="{55185C3A-7BE5-484C-9635-99CDA5744B47}">
      <dgm:prSet custT="1"/>
      <dgm:spPr/>
      <dgm:t>
        <a:bodyPr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  <a:t>Q1</a:t>
          </a:r>
          <a:b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</a:br>
          <a: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  <a:t>2024</a:t>
          </a:r>
        </a:p>
      </dgm:t>
    </dgm:pt>
    <dgm:pt modelId="{331553A0-AB22-43A4-8293-056BF635108F}" type="parTrans" cxnId="{E98DF18C-BD26-43DC-87F9-AB3B640B6536}">
      <dgm:prSet/>
      <dgm:spPr/>
      <dgm:t>
        <a:bodyPr/>
        <a:lstStyle/>
        <a:p>
          <a:endParaRPr lang="de-DE"/>
        </a:p>
      </dgm:t>
    </dgm:pt>
    <dgm:pt modelId="{C2052C4C-C3AB-400D-82D7-9CB15EDF982E}" type="sibTrans" cxnId="{E98DF18C-BD26-43DC-87F9-AB3B640B6536}">
      <dgm:prSet/>
      <dgm:spPr/>
      <dgm:t>
        <a:bodyPr/>
        <a:lstStyle/>
        <a:p>
          <a:endParaRPr lang="de-DE"/>
        </a:p>
      </dgm:t>
    </dgm:pt>
    <dgm:pt modelId="{1E6B3C68-DADD-466A-AA5A-709639B66560}" type="pres">
      <dgm:prSet presAssocID="{B931CB6A-D283-43A2-AB54-3F055264ED6A}" presName="Name0" presStyleCnt="0">
        <dgm:presLayoutVars>
          <dgm:dir/>
          <dgm:animLvl val="lvl"/>
          <dgm:resizeHandles val="exact"/>
        </dgm:presLayoutVars>
      </dgm:prSet>
      <dgm:spPr/>
    </dgm:pt>
    <dgm:pt modelId="{C3BF88D5-327F-42CC-9144-7F521A402074}" type="pres">
      <dgm:prSet presAssocID="{B905B0CD-9590-411F-91EB-454956245782}" presName="parTxOnly" presStyleLbl="node1" presStyleIdx="0" presStyleCnt="18">
        <dgm:presLayoutVars>
          <dgm:chMax val="0"/>
          <dgm:chPref val="0"/>
          <dgm:bulletEnabled val="1"/>
        </dgm:presLayoutVars>
      </dgm:prSet>
      <dgm:spPr/>
    </dgm:pt>
    <dgm:pt modelId="{DC6FAB81-40A5-4A11-86AA-0DBB93EC7A84}" type="pres">
      <dgm:prSet presAssocID="{25F0A6DC-54E3-4C76-AF70-347FA7CDA5EC}" presName="parTxOnlySpace" presStyleCnt="0"/>
      <dgm:spPr/>
    </dgm:pt>
    <dgm:pt modelId="{C8FEE17B-73F5-470E-A840-5794AF58CBE0}" type="pres">
      <dgm:prSet presAssocID="{D6A3F891-F10B-456B-B85B-E269FAA59B94}" presName="parTxOnly" presStyleLbl="node1" presStyleIdx="1" presStyleCnt="18">
        <dgm:presLayoutVars>
          <dgm:chMax val="0"/>
          <dgm:chPref val="0"/>
          <dgm:bulletEnabled val="1"/>
        </dgm:presLayoutVars>
      </dgm:prSet>
      <dgm:spPr/>
    </dgm:pt>
    <dgm:pt modelId="{FD029948-4BF7-4959-ACC1-0E98CA1034F1}" type="pres">
      <dgm:prSet presAssocID="{52570E04-2811-4045-97B0-30F0199D0A2A}" presName="parTxOnlySpace" presStyleCnt="0"/>
      <dgm:spPr/>
    </dgm:pt>
    <dgm:pt modelId="{B121976F-2138-48B2-B40A-8645298E7A00}" type="pres">
      <dgm:prSet presAssocID="{8DD15EE5-F28A-4889-8F9B-3D655B59AFF0}" presName="parTxOnly" presStyleLbl="node1" presStyleIdx="2" presStyleCnt="18">
        <dgm:presLayoutVars>
          <dgm:chMax val="0"/>
          <dgm:chPref val="0"/>
          <dgm:bulletEnabled val="1"/>
        </dgm:presLayoutVars>
      </dgm:prSet>
      <dgm:spPr/>
    </dgm:pt>
    <dgm:pt modelId="{D782D6FD-5FC1-403A-85EF-D28DE51FC271}" type="pres">
      <dgm:prSet presAssocID="{A5FE4725-CEA4-42FE-B2FC-E4BE71AF0B34}" presName="parTxOnlySpace" presStyleCnt="0"/>
      <dgm:spPr/>
    </dgm:pt>
    <dgm:pt modelId="{C0A5254E-80C7-44E3-A4B1-39FC5CA62953}" type="pres">
      <dgm:prSet presAssocID="{B642BB99-C2A5-49F9-9D58-3EE325CB9678}" presName="parTxOnly" presStyleLbl="node1" presStyleIdx="3" presStyleCnt="18">
        <dgm:presLayoutVars>
          <dgm:chMax val="0"/>
          <dgm:chPref val="0"/>
          <dgm:bulletEnabled val="1"/>
        </dgm:presLayoutVars>
      </dgm:prSet>
      <dgm:spPr/>
    </dgm:pt>
    <dgm:pt modelId="{48970099-C679-497C-8751-05FD2B2163E7}" type="pres">
      <dgm:prSet presAssocID="{D7DF65CA-12CA-4880-90B0-F2CF47DD54B5}" presName="parTxOnlySpace" presStyleCnt="0"/>
      <dgm:spPr/>
    </dgm:pt>
    <dgm:pt modelId="{3E833A0B-68B1-40CD-9F1C-942B4D5203BF}" type="pres">
      <dgm:prSet presAssocID="{E1105491-1B0A-4FC3-B4FE-32621FBBB1F6}" presName="parTxOnly" presStyleLbl="node1" presStyleIdx="4" presStyleCnt="18">
        <dgm:presLayoutVars>
          <dgm:chMax val="0"/>
          <dgm:chPref val="0"/>
          <dgm:bulletEnabled val="1"/>
        </dgm:presLayoutVars>
      </dgm:prSet>
      <dgm:spPr/>
    </dgm:pt>
    <dgm:pt modelId="{42D63348-D93B-40DF-8992-7B0A1D74A78C}" type="pres">
      <dgm:prSet presAssocID="{5706200F-D6A6-4D4B-8F74-090A4D074F70}" presName="parTxOnlySpace" presStyleCnt="0"/>
      <dgm:spPr/>
    </dgm:pt>
    <dgm:pt modelId="{F626698E-CDF5-4138-91C3-8CB17259E7C8}" type="pres">
      <dgm:prSet presAssocID="{896E062E-5868-4A84-9830-0221BFEDAB3C}" presName="parTxOnly" presStyleLbl="node1" presStyleIdx="5" presStyleCnt="18">
        <dgm:presLayoutVars>
          <dgm:chMax val="0"/>
          <dgm:chPref val="0"/>
          <dgm:bulletEnabled val="1"/>
        </dgm:presLayoutVars>
      </dgm:prSet>
      <dgm:spPr/>
    </dgm:pt>
    <dgm:pt modelId="{B3EF1562-0F4C-419E-8BBE-0DD3E9E0DFD5}" type="pres">
      <dgm:prSet presAssocID="{813F6084-E453-45BC-9B1A-9AAA5B225672}" presName="parTxOnlySpace" presStyleCnt="0"/>
      <dgm:spPr/>
    </dgm:pt>
    <dgm:pt modelId="{38C3EB16-D667-4E76-9806-A592FF69C5E7}" type="pres">
      <dgm:prSet presAssocID="{13267869-60AC-4115-8232-41448BB93660}" presName="parTxOnly" presStyleLbl="node1" presStyleIdx="6" presStyleCnt="18">
        <dgm:presLayoutVars>
          <dgm:chMax val="0"/>
          <dgm:chPref val="0"/>
          <dgm:bulletEnabled val="1"/>
        </dgm:presLayoutVars>
      </dgm:prSet>
      <dgm:spPr/>
    </dgm:pt>
    <dgm:pt modelId="{340BF0E4-7F88-408D-8729-4CA03D15E22E}" type="pres">
      <dgm:prSet presAssocID="{027AEB3D-865C-430E-BC66-953C250C7569}" presName="parTxOnlySpace" presStyleCnt="0"/>
      <dgm:spPr/>
    </dgm:pt>
    <dgm:pt modelId="{F39F4E3F-964B-4582-9444-317F0B09F6B7}" type="pres">
      <dgm:prSet presAssocID="{7D26A3E6-E12E-49CF-9542-4CADFC5B92B9}" presName="parTxOnly" presStyleLbl="node1" presStyleIdx="7" presStyleCnt="18">
        <dgm:presLayoutVars>
          <dgm:chMax val="0"/>
          <dgm:chPref val="0"/>
          <dgm:bulletEnabled val="1"/>
        </dgm:presLayoutVars>
      </dgm:prSet>
      <dgm:spPr/>
    </dgm:pt>
    <dgm:pt modelId="{53046E22-0AC7-40D9-B968-2D75BD760572}" type="pres">
      <dgm:prSet presAssocID="{C4E51C35-A35E-4C64-AFEF-7FA7947A53F5}" presName="parTxOnlySpace" presStyleCnt="0"/>
      <dgm:spPr/>
    </dgm:pt>
    <dgm:pt modelId="{7120D484-9241-4D54-B3E5-863BB3F5C264}" type="pres">
      <dgm:prSet presAssocID="{2F020CEB-CFFE-463A-9568-43063D0DB213}" presName="parTxOnly" presStyleLbl="node1" presStyleIdx="8" presStyleCnt="18">
        <dgm:presLayoutVars>
          <dgm:chMax val="0"/>
          <dgm:chPref val="0"/>
          <dgm:bulletEnabled val="1"/>
        </dgm:presLayoutVars>
      </dgm:prSet>
      <dgm:spPr/>
    </dgm:pt>
    <dgm:pt modelId="{755DB196-7CBE-4473-8FDA-3CA61A05E5D9}" type="pres">
      <dgm:prSet presAssocID="{F177CE9B-A1E2-44CF-A089-FD94149BACC1}" presName="parTxOnlySpace" presStyleCnt="0"/>
      <dgm:spPr/>
    </dgm:pt>
    <dgm:pt modelId="{34EA14AD-6C8D-4960-A9BA-18A716C6515A}" type="pres">
      <dgm:prSet presAssocID="{3823DED4-3186-4BE2-9865-A87246205854}" presName="parTxOnly" presStyleLbl="node1" presStyleIdx="9" presStyleCnt="18">
        <dgm:presLayoutVars>
          <dgm:chMax val="0"/>
          <dgm:chPref val="0"/>
          <dgm:bulletEnabled val="1"/>
        </dgm:presLayoutVars>
      </dgm:prSet>
      <dgm:spPr/>
    </dgm:pt>
    <dgm:pt modelId="{7A08D7AF-ADDE-4D4F-9F43-D9F032303CD7}" type="pres">
      <dgm:prSet presAssocID="{BE03191B-DE8A-4AF2-9E8D-EEB373AC7E59}" presName="parTxOnlySpace" presStyleCnt="0"/>
      <dgm:spPr/>
    </dgm:pt>
    <dgm:pt modelId="{3842DF11-1FB2-448A-BB18-01ABA0EBB34F}" type="pres">
      <dgm:prSet presAssocID="{082B5A28-004F-4622-A9FF-5A774F6F407C}" presName="parTxOnly" presStyleLbl="node1" presStyleIdx="10" presStyleCnt="18">
        <dgm:presLayoutVars>
          <dgm:chMax val="0"/>
          <dgm:chPref val="0"/>
          <dgm:bulletEnabled val="1"/>
        </dgm:presLayoutVars>
      </dgm:prSet>
      <dgm:spPr/>
    </dgm:pt>
    <dgm:pt modelId="{6D489DAD-FAF5-4797-9318-7AF35B532B42}" type="pres">
      <dgm:prSet presAssocID="{31014B3B-2A6A-4703-9CAE-8E54D3D8C801}" presName="parTxOnlySpace" presStyleCnt="0"/>
      <dgm:spPr/>
    </dgm:pt>
    <dgm:pt modelId="{FA95861A-8E4E-4613-9C89-93DE4F7E61A6}" type="pres">
      <dgm:prSet presAssocID="{B0901C6D-7E44-4ECA-8081-F67430C29709}" presName="parTxOnly" presStyleLbl="node1" presStyleIdx="11" presStyleCnt="18">
        <dgm:presLayoutVars>
          <dgm:chMax val="0"/>
          <dgm:chPref val="0"/>
          <dgm:bulletEnabled val="1"/>
        </dgm:presLayoutVars>
      </dgm:prSet>
      <dgm:spPr/>
    </dgm:pt>
    <dgm:pt modelId="{D640D67C-B092-4E8F-8A84-6E2C7BE8781F}" type="pres">
      <dgm:prSet presAssocID="{97F92D00-3BF4-4DD2-9AB2-21656E367FD9}" presName="parTxOnlySpace" presStyleCnt="0"/>
      <dgm:spPr/>
    </dgm:pt>
    <dgm:pt modelId="{06307544-B54C-485B-BDC1-16D5E2C84853}" type="pres">
      <dgm:prSet presAssocID="{4F35D1AE-B737-4526-A9AE-7035244B77A3}" presName="parTxOnly" presStyleLbl="node1" presStyleIdx="12" presStyleCnt="18">
        <dgm:presLayoutVars>
          <dgm:chMax val="0"/>
          <dgm:chPref val="0"/>
          <dgm:bulletEnabled val="1"/>
        </dgm:presLayoutVars>
      </dgm:prSet>
      <dgm:spPr/>
    </dgm:pt>
    <dgm:pt modelId="{0EFA155D-3540-4D5B-A49C-10902826CED0}" type="pres">
      <dgm:prSet presAssocID="{54F0C63D-70D1-4BA3-B029-29EE13B2D9E3}" presName="parTxOnlySpace" presStyleCnt="0"/>
      <dgm:spPr/>
    </dgm:pt>
    <dgm:pt modelId="{E59B6D33-325D-4C23-98A3-57E663CFB27D}" type="pres">
      <dgm:prSet presAssocID="{92C57606-866A-48D0-B029-78C8EA6B0FF0}" presName="parTxOnly" presStyleLbl="node1" presStyleIdx="13" presStyleCnt="18">
        <dgm:presLayoutVars>
          <dgm:chMax val="0"/>
          <dgm:chPref val="0"/>
          <dgm:bulletEnabled val="1"/>
        </dgm:presLayoutVars>
      </dgm:prSet>
      <dgm:spPr/>
    </dgm:pt>
    <dgm:pt modelId="{6AA52437-9061-4E67-BDD3-AAB19E5820A9}" type="pres">
      <dgm:prSet presAssocID="{0FED34A7-BDA8-428B-A21E-230A20BCA090}" presName="parTxOnlySpace" presStyleCnt="0"/>
      <dgm:spPr/>
    </dgm:pt>
    <dgm:pt modelId="{5C380DFB-2D2E-4486-8008-127A4C5CF518}" type="pres">
      <dgm:prSet presAssocID="{2235D11D-525D-41B9-82E0-433C87570CBE}" presName="parTxOnly" presStyleLbl="node1" presStyleIdx="14" presStyleCnt="18">
        <dgm:presLayoutVars>
          <dgm:chMax val="0"/>
          <dgm:chPref val="0"/>
          <dgm:bulletEnabled val="1"/>
        </dgm:presLayoutVars>
      </dgm:prSet>
      <dgm:spPr/>
    </dgm:pt>
    <dgm:pt modelId="{7B8018CE-86FF-4BD7-A7E5-1A457EA9C859}" type="pres">
      <dgm:prSet presAssocID="{6AFB99ED-C894-4FBF-B6E8-138FD8BF83F8}" presName="parTxOnlySpace" presStyleCnt="0"/>
      <dgm:spPr/>
    </dgm:pt>
    <dgm:pt modelId="{63F1144F-97EA-4B12-B55B-7ACFD82890F9}" type="pres">
      <dgm:prSet presAssocID="{1420A493-4C2C-443C-902F-7EF953AF4A4A}" presName="parTxOnly" presStyleLbl="node1" presStyleIdx="15" presStyleCnt="18">
        <dgm:presLayoutVars>
          <dgm:chMax val="0"/>
          <dgm:chPref val="0"/>
          <dgm:bulletEnabled val="1"/>
        </dgm:presLayoutVars>
      </dgm:prSet>
      <dgm:spPr/>
    </dgm:pt>
    <dgm:pt modelId="{68BC412D-DDDD-48BB-B90A-2A26C7499C73}" type="pres">
      <dgm:prSet presAssocID="{46946BB1-A644-4422-B27F-2C9C864D1D44}" presName="parTxOnlySpace" presStyleCnt="0"/>
      <dgm:spPr/>
    </dgm:pt>
    <dgm:pt modelId="{F7070293-5013-40A4-B637-4DBFD6A17669}" type="pres">
      <dgm:prSet presAssocID="{3D22BB54-0A87-4FD2-BCB1-622EEED5ACCB}" presName="parTxOnly" presStyleLbl="node1" presStyleIdx="16" presStyleCnt="18">
        <dgm:presLayoutVars>
          <dgm:chMax val="0"/>
          <dgm:chPref val="0"/>
          <dgm:bulletEnabled val="1"/>
        </dgm:presLayoutVars>
      </dgm:prSet>
      <dgm:spPr/>
    </dgm:pt>
    <dgm:pt modelId="{842F0D24-FC9A-4F7A-9424-06417EF54386}" type="pres">
      <dgm:prSet presAssocID="{A8665028-2DDA-4145-ABD1-DEC89362B7C1}" presName="parTxOnlySpace" presStyleCnt="0"/>
      <dgm:spPr/>
    </dgm:pt>
    <dgm:pt modelId="{0968DD0B-4DA6-4CDB-9435-DCEE84E1A659}" type="pres">
      <dgm:prSet presAssocID="{55185C3A-7BE5-484C-9635-99CDA5744B47}" presName="parTxOnly" presStyleLbl="node1" presStyleIdx="17" presStyleCnt="18">
        <dgm:presLayoutVars>
          <dgm:chMax val="0"/>
          <dgm:chPref val="0"/>
          <dgm:bulletEnabled val="1"/>
        </dgm:presLayoutVars>
      </dgm:prSet>
      <dgm:spPr/>
    </dgm:pt>
  </dgm:ptLst>
  <dgm:cxnLst>
    <dgm:cxn modelId="{A1D5D405-BDD7-42CD-93B1-ED039D7E5528}" srcId="{B931CB6A-D283-43A2-AB54-3F055264ED6A}" destId="{3D22BB54-0A87-4FD2-BCB1-622EEED5ACCB}" srcOrd="16" destOrd="0" parTransId="{1CF1EB14-EF69-4EA1-8A8E-9E5AF47BC94F}" sibTransId="{A8665028-2DDA-4145-ABD1-DEC89362B7C1}"/>
    <dgm:cxn modelId="{C3BD2D0C-1074-4E8F-8EC3-6A6AEF9B1FFF}" srcId="{B931CB6A-D283-43A2-AB54-3F055264ED6A}" destId="{082B5A28-004F-4622-A9FF-5A774F6F407C}" srcOrd="10" destOrd="0" parTransId="{DE347FE6-BF09-4586-AEDC-ACEC9FC1F81B}" sibTransId="{31014B3B-2A6A-4703-9CAE-8E54D3D8C801}"/>
    <dgm:cxn modelId="{029F0A14-6CA9-4022-A947-455E590A3794}" type="presOf" srcId="{082B5A28-004F-4622-A9FF-5A774F6F407C}" destId="{3842DF11-1FB2-448A-BB18-01ABA0EBB34F}" srcOrd="0" destOrd="0" presId="urn:microsoft.com/office/officeart/2005/8/layout/chevron1"/>
    <dgm:cxn modelId="{8428E21C-5F8A-4BB8-BC7E-F235EF8497EC}" type="presOf" srcId="{2F020CEB-CFFE-463A-9568-43063D0DB213}" destId="{7120D484-9241-4D54-B3E5-863BB3F5C264}" srcOrd="0" destOrd="0" presId="urn:microsoft.com/office/officeart/2005/8/layout/chevron1"/>
    <dgm:cxn modelId="{2C060F29-0ED9-4C37-8353-4A7CA45F82C4}" srcId="{B931CB6A-D283-43A2-AB54-3F055264ED6A}" destId="{D6A3F891-F10B-456B-B85B-E269FAA59B94}" srcOrd="1" destOrd="0" parTransId="{186182AA-2A47-4B75-8FCC-445AEFCA0AC9}" sibTransId="{52570E04-2811-4045-97B0-30F0199D0A2A}"/>
    <dgm:cxn modelId="{C51ABF44-00B9-4830-BDD0-60431AD45E73}" type="presOf" srcId="{B905B0CD-9590-411F-91EB-454956245782}" destId="{C3BF88D5-327F-42CC-9144-7F521A402074}" srcOrd="0" destOrd="0" presId="urn:microsoft.com/office/officeart/2005/8/layout/chevron1"/>
    <dgm:cxn modelId="{F1385247-A755-414E-A5F2-E210598E7AFE}" srcId="{B931CB6A-D283-43A2-AB54-3F055264ED6A}" destId="{B0901C6D-7E44-4ECA-8081-F67430C29709}" srcOrd="11" destOrd="0" parTransId="{32D69054-E744-4F5F-92EF-E169AA436881}" sibTransId="{97F92D00-3BF4-4DD2-9AB2-21656E367FD9}"/>
    <dgm:cxn modelId="{F9A5AB5D-C146-40BD-9572-9DF885C36F00}" type="presOf" srcId="{3D22BB54-0A87-4FD2-BCB1-622EEED5ACCB}" destId="{F7070293-5013-40A4-B637-4DBFD6A17669}" srcOrd="0" destOrd="0" presId="urn:microsoft.com/office/officeart/2005/8/layout/chevron1"/>
    <dgm:cxn modelId="{4ED0A95F-6B63-4C93-AB75-17841E6A8567}" type="presOf" srcId="{92C57606-866A-48D0-B029-78C8EA6B0FF0}" destId="{E59B6D33-325D-4C23-98A3-57E663CFB27D}" srcOrd="0" destOrd="0" presId="urn:microsoft.com/office/officeart/2005/8/layout/chevron1"/>
    <dgm:cxn modelId="{33B2E264-F70A-4039-BEA8-541F1489DEFB}" srcId="{B931CB6A-D283-43A2-AB54-3F055264ED6A}" destId="{B642BB99-C2A5-49F9-9D58-3EE325CB9678}" srcOrd="3" destOrd="0" parTransId="{06ADA65F-6E90-4851-B515-D9B7C0051B95}" sibTransId="{D7DF65CA-12CA-4880-90B0-F2CF47DD54B5}"/>
    <dgm:cxn modelId="{C22E1E65-3E0F-4452-BBFC-FFDAD4A200C1}" type="presOf" srcId="{13267869-60AC-4115-8232-41448BB93660}" destId="{38C3EB16-D667-4E76-9806-A592FF69C5E7}" srcOrd="0" destOrd="0" presId="urn:microsoft.com/office/officeart/2005/8/layout/chevron1"/>
    <dgm:cxn modelId="{281E5772-9FC5-46BB-9832-094AD0ABB526}" type="presOf" srcId="{B642BB99-C2A5-49F9-9D58-3EE325CB9678}" destId="{C0A5254E-80C7-44E3-A4B1-39FC5CA62953}" srcOrd="0" destOrd="0" presId="urn:microsoft.com/office/officeart/2005/8/layout/chevron1"/>
    <dgm:cxn modelId="{FA404F81-4ABC-40F9-B7B1-500B5B34DB80}" type="presOf" srcId="{4F35D1AE-B737-4526-A9AE-7035244B77A3}" destId="{06307544-B54C-485B-BDC1-16D5E2C84853}" srcOrd="0" destOrd="0" presId="urn:microsoft.com/office/officeart/2005/8/layout/chevron1"/>
    <dgm:cxn modelId="{96686085-531C-41EA-97E6-9E154EF916F3}" srcId="{B931CB6A-D283-43A2-AB54-3F055264ED6A}" destId="{7D26A3E6-E12E-49CF-9542-4CADFC5B92B9}" srcOrd="7" destOrd="0" parTransId="{07BB2B68-D504-4CD4-922D-B502040BC7C0}" sibTransId="{C4E51C35-A35E-4C64-AFEF-7FA7947A53F5}"/>
    <dgm:cxn modelId="{E98DF18C-BD26-43DC-87F9-AB3B640B6536}" srcId="{B931CB6A-D283-43A2-AB54-3F055264ED6A}" destId="{55185C3A-7BE5-484C-9635-99CDA5744B47}" srcOrd="17" destOrd="0" parTransId="{331553A0-AB22-43A4-8293-056BF635108F}" sibTransId="{C2052C4C-C3AB-400D-82D7-9CB15EDF982E}"/>
    <dgm:cxn modelId="{3ECCCE8D-F7D6-41F5-B600-96A84AE032F6}" srcId="{B931CB6A-D283-43A2-AB54-3F055264ED6A}" destId="{4F35D1AE-B737-4526-A9AE-7035244B77A3}" srcOrd="12" destOrd="0" parTransId="{E9867552-CD96-4DCC-B7FF-9F464C3458A3}" sibTransId="{54F0C63D-70D1-4BA3-B029-29EE13B2D9E3}"/>
    <dgm:cxn modelId="{766E039A-AF7A-41FA-B629-7AE4410C3ED4}" srcId="{B931CB6A-D283-43A2-AB54-3F055264ED6A}" destId="{E1105491-1B0A-4FC3-B4FE-32621FBBB1F6}" srcOrd="4" destOrd="0" parTransId="{2F4B4E8E-3007-49F5-A266-669297C36C7D}" sibTransId="{5706200F-D6A6-4D4B-8F74-090A4D074F70}"/>
    <dgm:cxn modelId="{C6D1159C-D38C-4FA3-A4ED-CB0DF9EE170E}" srcId="{B931CB6A-D283-43A2-AB54-3F055264ED6A}" destId="{B905B0CD-9590-411F-91EB-454956245782}" srcOrd="0" destOrd="0" parTransId="{1BAF6DD8-2321-4925-A450-C273D40CE7BE}" sibTransId="{25F0A6DC-54E3-4C76-AF70-347FA7CDA5EC}"/>
    <dgm:cxn modelId="{B751839F-E866-41EF-A32C-DB9560651BF0}" type="presOf" srcId="{1420A493-4C2C-443C-902F-7EF953AF4A4A}" destId="{63F1144F-97EA-4B12-B55B-7ACFD82890F9}" srcOrd="0" destOrd="0" presId="urn:microsoft.com/office/officeart/2005/8/layout/chevron1"/>
    <dgm:cxn modelId="{87EF96A8-DD90-4FDB-8D59-73E6E13069A6}" type="presOf" srcId="{B0901C6D-7E44-4ECA-8081-F67430C29709}" destId="{FA95861A-8E4E-4613-9C89-93DE4F7E61A6}" srcOrd="0" destOrd="0" presId="urn:microsoft.com/office/officeart/2005/8/layout/chevron1"/>
    <dgm:cxn modelId="{0EDB34A9-22CE-4C14-91AC-86193BAC1F44}" type="presOf" srcId="{896E062E-5868-4A84-9830-0221BFEDAB3C}" destId="{F626698E-CDF5-4138-91C3-8CB17259E7C8}" srcOrd="0" destOrd="0" presId="urn:microsoft.com/office/officeart/2005/8/layout/chevron1"/>
    <dgm:cxn modelId="{AC0DE0AD-3888-45DE-9E81-A115EAC271F6}" type="presOf" srcId="{D6A3F891-F10B-456B-B85B-E269FAA59B94}" destId="{C8FEE17B-73F5-470E-A840-5794AF58CBE0}" srcOrd="0" destOrd="0" presId="urn:microsoft.com/office/officeart/2005/8/layout/chevron1"/>
    <dgm:cxn modelId="{70BF93AE-C8A7-47FF-8A62-A1B30F072B2A}" srcId="{B931CB6A-D283-43A2-AB54-3F055264ED6A}" destId="{3823DED4-3186-4BE2-9865-A87246205854}" srcOrd="9" destOrd="0" parTransId="{071AABF5-21E4-463E-B795-F553BF486377}" sibTransId="{BE03191B-DE8A-4AF2-9E8D-EEB373AC7E59}"/>
    <dgm:cxn modelId="{4FA29EB4-1617-462C-A243-1B9B35A8E298}" srcId="{B931CB6A-D283-43A2-AB54-3F055264ED6A}" destId="{8DD15EE5-F28A-4889-8F9B-3D655B59AFF0}" srcOrd="2" destOrd="0" parTransId="{468E34BA-4C29-4DDD-9E66-F72F234C1AF0}" sibTransId="{A5FE4725-CEA4-42FE-B2FC-E4BE71AF0B34}"/>
    <dgm:cxn modelId="{F6655CB6-C1C6-4E2B-B6B6-8A64FB2F200D}" srcId="{B931CB6A-D283-43A2-AB54-3F055264ED6A}" destId="{1420A493-4C2C-443C-902F-7EF953AF4A4A}" srcOrd="15" destOrd="0" parTransId="{47E416AF-8576-49A4-8F77-F620E1FBDAEB}" sibTransId="{46946BB1-A644-4422-B27F-2C9C864D1D44}"/>
    <dgm:cxn modelId="{C09819B9-3AE7-4F21-B8A1-97711790DDDD}" type="presOf" srcId="{7D26A3E6-E12E-49CF-9542-4CADFC5B92B9}" destId="{F39F4E3F-964B-4582-9444-317F0B09F6B7}" srcOrd="0" destOrd="0" presId="urn:microsoft.com/office/officeart/2005/8/layout/chevron1"/>
    <dgm:cxn modelId="{0C451CBD-B6AA-4E65-8C07-B364F01E14CF}" type="presOf" srcId="{B931CB6A-D283-43A2-AB54-3F055264ED6A}" destId="{1E6B3C68-DADD-466A-AA5A-709639B66560}" srcOrd="0" destOrd="0" presId="urn:microsoft.com/office/officeart/2005/8/layout/chevron1"/>
    <dgm:cxn modelId="{8F2FAFC0-A529-4335-9168-4E4942EFCAE2}" srcId="{B931CB6A-D283-43A2-AB54-3F055264ED6A}" destId="{2F020CEB-CFFE-463A-9568-43063D0DB213}" srcOrd="8" destOrd="0" parTransId="{A8565F5A-304B-4BBE-8B5E-EAF742637724}" sibTransId="{F177CE9B-A1E2-44CF-A089-FD94149BACC1}"/>
    <dgm:cxn modelId="{AB0B6AC1-3CFD-4CDB-9EAD-6BF62EA04C8E}" srcId="{B931CB6A-D283-43A2-AB54-3F055264ED6A}" destId="{896E062E-5868-4A84-9830-0221BFEDAB3C}" srcOrd="5" destOrd="0" parTransId="{CBE7F0B8-803D-4072-93A4-EC41D9DACAEA}" sibTransId="{813F6084-E453-45BC-9B1A-9AAA5B225672}"/>
    <dgm:cxn modelId="{57CDFCC3-ED26-4B57-8A68-052902508000}" type="presOf" srcId="{E1105491-1B0A-4FC3-B4FE-32621FBBB1F6}" destId="{3E833A0B-68B1-40CD-9F1C-942B4D5203BF}" srcOrd="0" destOrd="0" presId="urn:microsoft.com/office/officeart/2005/8/layout/chevron1"/>
    <dgm:cxn modelId="{D0CDE9CA-145F-4860-AF3B-8369402C162E}" srcId="{B931CB6A-D283-43A2-AB54-3F055264ED6A}" destId="{13267869-60AC-4115-8232-41448BB93660}" srcOrd="6" destOrd="0" parTransId="{D47BB84D-749C-40C8-AAA3-9AFCDB41FD6D}" sibTransId="{027AEB3D-865C-430E-BC66-953C250C7569}"/>
    <dgm:cxn modelId="{D59700DF-8994-4D48-9ECB-D1AA485883FA}" srcId="{B931CB6A-D283-43A2-AB54-3F055264ED6A}" destId="{2235D11D-525D-41B9-82E0-433C87570CBE}" srcOrd="14" destOrd="0" parTransId="{48E240D2-3921-474A-B37A-97D793822785}" sibTransId="{6AFB99ED-C894-4FBF-B6E8-138FD8BF83F8}"/>
    <dgm:cxn modelId="{0570ADE0-A09B-4642-BC6B-83FE7E97399F}" type="presOf" srcId="{8DD15EE5-F28A-4889-8F9B-3D655B59AFF0}" destId="{B121976F-2138-48B2-B40A-8645298E7A00}" srcOrd="0" destOrd="0" presId="urn:microsoft.com/office/officeart/2005/8/layout/chevron1"/>
    <dgm:cxn modelId="{57F5C8E1-B09E-42B3-997D-142D8BAB8E8E}" srcId="{B931CB6A-D283-43A2-AB54-3F055264ED6A}" destId="{92C57606-866A-48D0-B029-78C8EA6B0FF0}" srcOrd="13" destOrd="0" parTransId="{A9AC9318-5AC9-4542-A5CF-A45A32AE9B68}" sibTransId="{0FED34A7-BDA8-428B-A21E-230A20BCA090}"/>
    <dgm:cxn modelId="{C2B911F1-8DBF-49B1-AC2E-9F1C46216D57}" type="presOf" srcId="{2235D11D-525D-41B9-82E0-433C87570CBE}" destId="{5C380DFB-2D2E-4486-8008-127A4C5CF518}" srcOrd="0" destOrd="0" presId="urn:microsoft.com/office/officeart/2005/8/layout/chevron1"/>
    <dgm:cxn modelId="{5433C6F3-BB67-4F44-95B9-A21773DC479D}" type="presOf" srcId="{55185C3A-7BE5-484C-9635-99CDA5744B47}" destId="{0968DD0B-4DA6-4CDB-9435-DCEE84E1A659}" srcOrd="0" destOrd="0" presId="urn:microsoft.com/office/officeart/2005/8/layout/chevron1"/>
    <dgm:cxn modelId="{872740FB-E8E3-4380-9D3E-C83A210134D9}" type="presOf" srcId="{3823DED4-3186-4BE2-9865-A87246205854}" destId="{34EA14AD-6C8D-4960-A9BA-18A716C6515A}" srcOrd="0" destOrd="0" presId="urn:microsoft.com/office/officeart/2005/8/layout/chevron1"/>
    <dgm:cxn modelId="{5A260546-A2DD-421B-94A8-C4E542B9F730}" type="presParOf" srcId="{1E6B3C68-DADD-466A-AA5A-709639B66560}" destId="{C3BF88D5-327F-42CC-9144-7F521A402074}" srcOrd="0" destOrd="0" presId="urn:microsoft.com/office/officeart/2005/8/layout/chevron1"/>
    <dgm:cxn modelId="{B8D6A45D-E7D6-4DE5-AE9E-A9253A5E15FD}" type="presParOf" srcId="{1E6B3C68-DADD-466A-AA5A-709639B66560}" destId="{DC6FAB81-40A5-4A11-86AA-0DBB93EC7A84}" srcOrd="1" destOrd="0" presId="urn:microsoft.com/office/officeart/2005/8/layout/chevron1"/>
    <dgm:cxn modelId="{C47C67CB-0AB1-454F-93CC-55E3FA796A6E}" type="presParOf" srcId="{1E6B3C68-DADD-466A-AA5A-709639B66560}" destId="{C8FEE17B-73F5-470E-A840-5794AF58CBE0}" srcOrd="2" destOrd="0" presId="urn:microsoft.com/office/officeart/2005/8/layout/chevron1"/>
    <dgm:cxn modelId="{04D52E96-B8C4-4B7A-95CD-D9F8932126E5}" type="presParOf" srcId="{1E6B3C68-DADD-466A-AA5A-709639B66560}" destId="{FD029948-4BF7-4959-ACC1-0E98CA1034F1}" srcOrd="3" destOrd="0" presId="urn:microsoft.com/office/officeart/2005/8/layout/chevron1"/>
    <dgm:cxn modelId="{74997FB5-2194-4799-BB05-7D6F1EC431A2}" type="presParOf" srcId="{1E6B3C68-DADD-466A-AA5A-709639B66560}" destId="{B121976F-2138-48B2-B40A-8645298E7A00}" srcOrd="4" destOrd="0" presId="urn:microsoft.com/office/officeart/2005/8/layout/chevron1"/>
    <dgm:cxn modelId="{7A2FB4BB-4250-4478-B79E-AFCABB26356B}" type="presParOf" srcId="{1E6B3C68-DADD-466A-AA5A-709639B66560}" destId="{D782D6FD-5FC1-403A-85EF-D28DE51FC271}" srcOrd="5" destOrd="0" presId="urn:microsoft.com/office/officeart/2005/8/layout/chevron1"/>
    <dgm:cxn modelId="{13E73960-188B-4A18-B09C-8D33D51A9145}" type="presParOf" srcId="{1E6B3C68-DADD-466A-AA5A-709639B66560}" destId="{C0A5254E-80C7-44E3-A4B1-39FC5CA62953}" srcOrd="6" destOrd="0" presId="urn:microsoft.com/office/officeart/2005/8/layout/chevron1"/>
    <dgm:cxn modelId="{F51E8A69-0015-49A6-B77E-459438F4BE8B}" type="presParOf" srcId="{1E6B3C68-DADD-466A-AA5A-709639B66560}" destId="{48970099-C679-497C-8751-05FD2B2163E7}" srcOrd="7" destOrd="0" presId="urn:microsoft.com/office/officeart/2005/8/layout/chevron1"/>
    <dgm:cxn modelId="{CA4AD636-4525-483A-9344-DDA180BC647E}" type="presParOf" srcId="{1E6B3C68-DADD-466A-AA5A-709639B66560}" destId="{3E833A0B-68B1-40CD-9F1C-942B4D5203BF}" srcOrd="8" destOrd="0" presId="urn:microsoft.com/office/officeart/2005/8/layout/chevron1"/>
    <dgm:cxn modelId="{B9712F87-DB57-4B5E-A5EB-AEB427B11C4D}" type="presParOf" srcId="{1E6B3C68-DADD-466A-AA5A-709639B66560}" destId="{42D63348-D93B-40DF-8992-7B0A1D74A78C}" srcOrd="9" destOrd="0" presId="urn:microsoft.com/office/officeart/2005/8/layout/chevron1"/>
    <dgm:cxn modelId="{710A13D1-514D-4A27-800D-4052815D3C2E}" type="presParOf" srcId="{1E6B3C68-DADD-466A-AA5A-709639B66560}" destId="{F626698E-CDF5-4138-91C3-8CB17259E7C8}" srcOrd="10" destOrd="0" presId="urn:microsoft.com/office/officeart/2005/8/layout/chevron1"/>
    <dgm:cxn modelId="{76E4B95F-2721-4811-877E-902A246CC66D}" type="presParOf" srcId="{1E6B3C68-DADD-466A-AA5A-709639B66560}" destId="{B3EF1562-0F4C-419E-8BBE-0DD3E9E0DFD5}" srcOrd="11" destOrd="0" presId="urn:microsoft.com/office/officeart/2005/8/layout/chevron1"/>
    <dgm:cxn modelId="{5EE66F70-DB94-418F-9DB1-DFEA1DF0DDF8}" type="presParOf" srcId="{1E6B3C68-DADD-466A-AA5A-709639B66560}" destId="{38C3EB16-D667-4E76-9806-A592FF69C5E7}" srcOrd="12" destOrd="0" presId="urn:microsoft.com/office/officeart/2005/8/layout/chevron1"/>
    <dgm:cxn modelId="{179D45A6-B5BB-43A6-A316-F3FBA9AEEB23}" type="presParOf" srcId="{1E6B3C68-DADD-466A-AA5A-709639B66560}" destId="{340BF0E4-7F88-408D-8729-4CA03D15E22E}" srcOrd="13" destOrd="0" presId="urn:microsoft.com/office/officeart/2005/8/layout/chevron1"/>
    <dgm:cxn modelId="{35DEB422-2DB7-4091-BFDB-3EE2662CBC52}" type="presParOf" srcId="{1E6B3C68-DADD-466A-AA5A-709639B66560}" destId="{F39F4E3F-964B-4582-9444-317F0B09F6B7}" srcOrd="14" destOrd="0" presId="urn:microsoft.com/office/officeart/2005/8/layout/chevron1"/>
    <dgm:cxn modelId="{4CF03E50-A49F-4926-8AAD-F9A1FEE010EE}" type="presParOf" srcId="{1E6B3C68-DADD-466A-AA5A-709639B66560}" destId="{53046E22-0AC7-40D9-B968-2D75BD760572}" srcOrd="15" destOrd="0" presId="urn:microsoft.com/office/officeart/2005/8/layout/chevron1"/>
    <dgm:cxn modelId="{7CB34BB9-40CE-4718-A262-BDD954565C6F}" type="presParOf" srcId="{1E6B3C68-DADD-466A-AA5A-709639B66560}" destId="{7120D484-9241-4D54-B3E5-863BB3F5C264}" srcOrd="16" destOrd="0" presId="urn:microsoft.com/office/officeart/2005/8/layout/chevron1"/>
    <dgm:cxn modelId="{D0371AAC-1E48-4587-8BF9-D56A86197D94}" type="presParOf" srcId="{1E6B3C68-DADD-466A-AA5A-709639B66560}" destId="{755DB196-7CBE-4473-8FDA-3CA61A05E5D9}" srcOrd="17" destOrd="0" presId="urn:microsoft.com/office/officeart/2005/8/layout/chevron1"/>
    <dgm:cxn modelId="{B90D5DED-CDF9-4BEE-AD94-36DC67EB60BC}" type="presParOf" srcId="{1E6B3C68-DADD-466A-AA5A-709639B66560}" destId="{34EA14AD-6C8D-4960-A9BA-18A716C6515A}" srcOrd="18" destOrd="0" presId="urn:microsoft.com/office/officeart/2005/8/layout/chevron1"/>
    <dgm:cxn modelId="{C49ECD10-514E-4A88-A815-EF04F7C7CDC8}" type="presParOf" srcId="{1E6B3C68-DADD-466A-AA5A-709639B66560}" destId="{7A08D7AF-ADDE-4D4F-9F43-D9F032303CD7}" srcOrd="19" destOrd="0" presId="urn:microsoft.com/office/officeart/2005/8/layout/chevron1"/>
    <dgm:cxn modelId="{D8AA9BDC-C458-4574-81E6-77D28E9949DE}" type="presParOf" srcId="{1E6B3C68-DADD-466A-AA5A-709639B66560}" destId="{3842DF11-1FB2-448A-BB18-01ABA0EBB34F}" srcOrd="20" destOrd="0" presId="urn:microsoft.com/office/officeart/2005/8/layout/chevron1"/>
    <dgm:cxn modelId="{30579A45-D286-4713-A43E-A91999B215A8}" type="presParOf" srcId="{1E6B3C68-DADD-466A-AA5A-709639B66560}" destId="{6D489DAD-FAF5-4797-9318-7AF35B532B42}" srcOrd="21" destOrd="0" presId="urn:microsoft.com/office/officeart/2005/8/layout/chevron1"/>
    <dgm:cxn modelId="{C0268B55-A984-4371-81D0-804ED105D7F6}" type="presParOf" srcId="{1E6B3C68-DADD-466A-AA5A-709639B66560}" destId="{FA95861A-8E4E-4613-9C89-93DE4F7E61A6}" srcOrd="22" destOrd="0" presId="urn:microsoft.com/office/officeart/2005/8/layout/chevron1"/>
    <dgm:cxn modelId="{EF182BE4-DF4E-407F-A70A-CD359E52B912}" type="presParOf" srcId="{1E6B3C68-DADD-466A-AA5A-709639B66560}" destId="{D640D67C-B092-4E8F-8A84-6E2C7BE8781F}" srcOrd="23" destOrd="0" presId="urn:microsoft.com/office/officeart/2005/8/layout/chevron1"/>
    <dgm:cxn modelId="{B09F1965-6B37-4D70-8F93-52985408837B}" type="presParOf" srcId="{1E6B3C68-DADD-466A-AA5A-709639B66560}" destId="{06307544-B54C-485B-BDC1-16D5E2C84853}" srcOrd="24" destOrd="0" presId="urn:microsoft.com/office/officeart/2005/8/layout/chevron1"/>
    <dgm:cxn modelId="{98076ADB-F1D7-46EE-9264-18D5774ECD51}" type="presParOf" srcId="{1E6B3C68-DADD-466A-AA5A-709639B66560}" destId="{0EFA155D-3540-4D5B-A49C-10902826CED0}" srcOrd="25" destOrd="0" presId="urn:microsoft.com/office/officeart/2005/8/layout/chevron1"/>
    <dgm:cxn modelId="{32A323A9-388B-4840-A46B-A4DC834DEFFF}" type="presParOf" srcId="{1E6B3C68-DADD-466A-AA5A-709639B66560}" destId="{E59B6D33-325D-4C23-98A3-57E663CFB27D}" srcOrd="26" destOrd="0" presId="urn:microsoft.com/office/officeart/2005/8/layout/chevron1"/>
    <dgm:cxn modelId="{3601803F-ABC6-4C9F-BB56-6AAFB3B379A7}" type="presParOf" srcId="{1E6B3C68-DADD-466A-AA5A-709639B66560}" destId="{6AA52437-9061-4E67-BDD3-AAB19E5820A9}" srcOrd="27" destOrd="0" presId="urn:microsoft.com/office/officeart/2005/8/layout/chevron1"/>
    <dgm:cxn modelId="{62CD8C77-D008-4370-ABEB-BAE88B092D01}" type="presParOf" srcId="{1E6B3C68-DADD-466A-AA5A-709639B66560}" destId="{5C380DFB-2D2E-4486-8008-127A4C5CF518}" srcOrd="28" destOrd="0" presId="urn:microsoft.com/office/officeart/2005/8/layout/chevron1"/>
    <dgm:cxn modelId="{7B7D1506-134F-48F6-B298-B82F956F4BAD}" type="presParOf" srcId="{1E6B3C68-DADD-466A-AA5A-709639B66560}" destId="{7B8018CE-86FF-4BD7-A7E5-1A457EA9C859}" srcOrd="29" destOrd="0" presId="urn:microsoft.com/office/officeart/2005/8/layout/chevron1"/>
    <dgm:cxn modelId="{1E7B6A42-921C-4702-8408-034314967CA2}" type="presParOf" srcId="{1E6B3C68-DADD-466A-AA5A-709639B66560}" destId="{63F1144F-97EA-4B12-B55B-7ACFD82890F9}" srcOrd="30" destOrd="0" presId="urn:microsoft.com/office/officeart/2005/8/layout/chevron1"/>
    <dgm:cxn modelId="{60BA0D49-6F3C-4702-8D7F-8F21E35566AE}" type="presParOf" srcId="{1E6B3C68-DADD-466A-AA5A-709639B66560}" destId="{68BC412D-DDDD-48BB-B90A-2A26C7499C73}" srcOrd="31" destOrd="0" presId="urn:microsoft.com/office/officeart/2005/8/layout/chevron1"/>
    <dgm:cxn modelId="{4B9EFE3E-C25D-40FE-BAA6-45C1D940E397}" type="presParOf" srcId="{1E6B3C68-DADD-466A-AA5A-709639B66560}" destId="{F7070293-5013-40A4-B637-4DBFD6A17669}" srcOrd="32" destOrd="0" presId="urn:microsoft.com/office/officeart/2005/8/layout/chevron1"/>
    <dgm:cxn modelId="{833E80A3-0731-426A-9892-1100F34BC902}" type="presParOf" srcId="{1E6B3C68-DADD-466A-AA5A-709639B66560}" destId="{842F0D24-FC9A-4F7A-9424-06417EF54386}" srcOrd="33" destOrd="0" presId="urn:microsoft.com/office/officeart/2005/8/layout/chevron1"/>
    <dgm:cxn modelId="{C2F6B4FD-DF69-45E3-9BEC-E313117A8C93}" type="presParOf" srcId="{1E6B3C68-DADD-466A-AA5A-709639B66560}" destId="{0968DD0B-4DA6-4CDB-9435-DCEE84E1A659}" srcOrd="3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F88D5-327F-42CC-9144-7F521A402074}">
      <dsp:nvSpPr>
        <dsp:cNvPr id="0" name=""/>
        <dsp:cNvSpPr/>
      </dsp:nvSpPr>
      <dsp:spPr>
        <a:xfrm>
          <a:off x="845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Q4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2019</a:t>
          </a:r>
        </a:p>
      </dsp:txBody>
      <dsp:txXfrm>
        <a:off x="136765" y="564150"/>
        <a:ext cx="407760" cy="271839"/>
      </dsp:txXfrm>
    </dsp:sp>
    <dsp:sp modelId="{C8FEE17B-73F5-470E-A840-5794AF58CBE0}">
      <dsp:nvSpPr>
        <dsp:cNvPr id="0" name=""/>
        <dsp:cNvSpPr/>
      </dsp:nvSpPr>
      <dsp:spPr>
        <a:xfrm>
          <a:off x="612484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Q1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2020</a:t>
          </a:r>
        </a:p>
      </dsp:txBody>
      <dsp:txXfrm>
        <a:off x="748404" y="564150"/>
        <a:ext cx="407760" cy="271839"/>
      </dsp:txXfrm>
    </dsp:sp>
    <dsp:sp modelId="{B121976F-2138-48B2-B40A-8645298E7A00}">
      <dsp:nvSpPr>
        <dsp:cNvPr id="0" name=""/>
        <dsp:cNvSpPr/>
      </dsp:nvSpPr>
      <dsp:spPr>
        <a:xfrm>
          <a:off x="1224124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Q2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2020</a:t>
          </a:r>
        </a:p>
      </dsp:txBody>
      <dsp:txXfrm>
        <a:off x="1360044" y="564150"/>
        <a:ext cx="407760" cy="271839"/>
      </dsp:txXfrm>
    </dsp:sp>
    <dsp:sp modelId="{C0A5254E-80C7-44E3-A4B1-39FC5CA62953}">
      <dsp:nvSpPr>
        <dsp:cNvPr id="0" name=""/>
        <dsp:cNvSpPr/>
      </dsp:nvSpPr>
      <dsp:spPr>
        <a:xfrm>
          <a:off x="1835763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Q3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2020</a:t>
          </a:r>
        </a:p>
      </dsp:txBody>
      <dsp:txXfrm>
        <a:off x="1971683" y="564150"/>
        <a:ext cx="407760" cy="271839"/>
      </dsp:txXfrm>
    </dsp:sp>
    <dsp:sp modelId="{3E833A0B-68B1-40CD-9F1C-942B4D5203BF}">
      <dsp:nvSpPr>
        <dsp:cNvPr id="0" name=""/>
        <dsp:cNvSpPr/>
      </dsp:nvSpPr>
      <dsp:spPr>
        <a:xfrm>
          <a:off x="2447403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Q4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2020</a:t>
          </a:r>
        </a:p>
      </dsp:txBody>
      <dsp:txXfrm>
        <a:off x="2583323" y="564150"/>
        <a:ext cx="407760" cy="271839"/>
      </dsp:txXfrm>
    </dsp:sp>
    <dsp:sp modelId="{F626698E-CDF5-4138-91C3-8CB17259E7C8}">
      <dsp:nvSpPr>
        <dsp:cNvPr id="0" name=""/>
        <dsp:cNvSpPr/>
      </dsp:nvSpPr>
      <dsp:spPr>
        <a:xfrm>
          <a:off x="3059042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Q1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2021</a:t>
          </a:r>
        </a:p>
      </dsp:txBody>
      <dsp:txXfrm>
        <a:off x="3194962" y="564150"/>
        <a:ext cx="407760" cy="271839"/>
      </dsp:txXfrm>
    </dsp:sp>
    <dsp:sp modelId="{38C3EB16-D667-4E76-9806-A592FF69C5E7}">
      <dsp:nvSpPr>
        <dsp:cNvPr id="0" name=""/>
        <dsp:cNvSpPr/>
      </dsp:nvSpPr>
      <dsp:spPr>
        <a:xfrm>
          <a:off x="3670682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Q2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2021</a:t>
          </a:r>
        </a:p>
      </dsp:txBody>
      <dsp:txXfrm>
        <a:off x="3806602" y="564150"/>
        <a:ext cx="407760" cy="271839"/>
      </dsp:txXfrm>
    </dsp:sp>
    <dsp:sp modelId="{F39F4E3F-964B-4582-9444-317F0B09F6B7}">
      <dsp:nvSpPr>
        <dsp:cNvPr id="0" name=""/>
        <dsp:cNvSpPr/>
      </dsp:nvSpPr>
      <dsp:spPr>
        <a:xfrm>
          <a:off x="4282321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Q3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2021</a:t>
          </a:r>
        </a:p>
      </dsp:txBody>
      <dsp:txXfrm>
        <a:off x="4418241" y="564150"/>
        <a:ext cx="407760" cy="271839"/>
      </dsp:txXfrm>
    </dsp:sp>
    <dsp:sp modelId="{7120D484-9241-4D54-B3E5-863BB3F5C264}">
      <dsp:nvSpPr>
        <dsp:cNvPr id="0" name=""/>
        <dsp:cNvSpPr/>
      </dsp:nvSpPr>
      <dsp:spPr>
        <a:xfrm>
          <a:off x="4893961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Q4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2021</a:t>
          </a:r>
        </a:p>
      </dsp:txBody>
      <dsp:txXfrm>
        <a:off x="5029881" y="564150"/>
        <a:ext cx="407760" cy="271839"/>
      </dsp:txXfrm>
    </dsp:sp>
    <dsp:sp modelId="{34EA14AD-6C8D-4960-A9BA-18A716C6515A}">
      <dsp:nvSpPr>
        <dsp:cNvPr id="0" name=""/>
        <dsp:cNvSpPr/>
      </dsp:nvSpPr>
      <dsp:spPr>
        <a:xfrm>
          <a:off x="5505600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Q1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2022</a:t>
          </a:r>
        </a:p>
      </dsp:txBody>
      <dsp:txXfrm>
        <a:off x="5641520" y="564150"/>
        <a:ext cx="407760" cy="271839"/>
      </dsp:txXfrm>
    </dsp:sp>
    <dsp:sp modelId="{3842DF11-1FB2-448A-BB18-01ABA0EBB34F}">
      <dsp:nvSpPr>
        <dsp:cNvPr id="0" name=""/>
        <dsp:cNvSpPr/>
      </dsp:nvSpPr>
      <dsp:spPr>
        <a:xfrm>
          <a:off x="6117240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Q2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2022</a:t>
          </a:r>
        </a:p>
      </dsp:txBody>
      <dsp:txXfrm>
        <a:off x="6253160" y="564150"/>
        <a:ext cx="407760" cy="271839"/>
      </dsp:txXfrm>
    </dsp:sp>
    <dsp:sp modelId="{FA95861A-8E4E-4613-9C89-93DE4F7E61A6}">
      <dsp:nvSpPr>
        <dsp:cNvPr id="0" name=""/>
        <dsp:cNvSpPr/>
      </dsp:nvSpPr>
      <dsp:spPr>
        <a:xfrm>
          <a:off x="6728879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Q3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2022</a:t>
          </a:r>
        </a:p>
      </dsp:txBody>
      <dsp:txXfrm>
        <a:off x="6864799" y="564150"/>
        <a:ext cx="407760" cy="271839"/>
      </dsp:txXfrm>
    </dsp:sp>
    <dsp:sp modelId="{06307544-B54C-485B-BDC1-16D5E2C84853}">
      <dsp:nvSpPr>
        <dsp:cNvPr id="0" name=""/>
        <dsp:cNvSpPr/>
      </dsp:nvSpPr>
      <dsp:spPr>
        <a:xfrm>
          <a:off x="7340518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Q4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2022</a:t>
          </a:r>
        </a:p>
      </dsp:txBody>
      <dsp:txXfrm>
        <a:off x="7476438" y="564150"/>
        <a:ext cx="407760" cy="271839"/>
      </dsp:txXfrm>
    </dsp:sp>
    <dsp:sp modelId="{E59B6D33-325D-4C23-98A3-57E663CFB27D}">
      <dsp:nvSpPr>
        <dsp:cNvPr id="0" name=""/>
        <dsp:cNvSpPr/>
      </dsp:nvSpPr>
      <dsp:spPr>
        <a:xfrm>
          <a:off x="7952158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Q1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2023</a:t>
          </a:r>
        </a:p>
      </dsp:txBody>
      <dsp:txXfrm>
        <a:off x="8088078" y="564150"/>
        <a:ext cx="407760" cy="271839"/>
      </dsp:txXfrm>
    </dsp:sp>
    <dsp:sp modelId="{5C380DFB-2D2E-4486-8008-127A4C5CF518}">
      <dsp:nvSpPr>
        <dsp:cNvPr id="0" name=""/>
        <dsp:cNvSpPr/>
      </dsp:nvSpPr>
      <dsp:spPr>
        <a:xfrm>
          <a:off x="8563797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Q2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2023</a:t>
          </a:r>
        </a:p>
      </dsp:txBody>
      <dsp:txXfrm>
        <a:off x="8699717" y="564150"/>
        <a:ext cx="407760" cy="271839"/>
      </dsp:txXfrm>
    </dsp:sp>
    <dsp:sp modelId="{63F1144F-97EA-4B12-B55B-7ACFD82890F9}">
      <dsp:nvSpPr>
        <dsp:cNvPr id="0" name=""/>
        <dsp:cNvSpPr/>
      </dsp:nvSpPr>
      <dsp:spPr>
        <a:xfrm>
          <a:off x="9175437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Q3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2023</a:t>
          </a:r>
        </a:p>
      </dsp:txBody>
      <dsp:txXfrm>
        <a:off x="9311357" y="564150"/>
        <a:ext cx="407760" cy="271839"/>
      </dsp:txXfrm>
    </dsp:sp>
    <dsp:sp modelId="{F7070293-5013-40A4-B637-4DBFD6A17669}">
      <dsp:nvSpPr>
        <dsp:cNvPr id="0" name=""/>
        <dsp:cNvSpPr/>
      </dsp:nvSpPr>
      <dsp:spPr>
        <a:xfrm>
          <a:off x="9787076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latin typeface="Avenir LT Std 65 Medium"/>
            </a:rPr>
            <a:t>Q4</a:t>
          </a:r>
          <a:br>
            <a:rPr lang="de-DE" sz="800" kern="1200" dirty="0">
              <a:latin typeface="Avenir LT Std 65 Medium"/>
            </a:rPr>
          </a:br>
          <a:r>
            <a:rPr lang="de-DE" sz="800" kern="1200" dirty="0">
              <a:latin typeface="Avenir LT Std 65 Medium"/>
            </a:rPr>
            <a:t>2023</a:t>
          </a:r>
        </a:p>
      </dsp:txBody>
      <dsp:txXfrm>
        <a:off x="9922996" y="564150"/>
        <a:ext cx="407760" cy="271839"/>
      </dsp:txXfrm>
    </dsp:sp>
    <dsp:sp modelId="{0968DD0B-4DA6-4CDB-9435-DCEE84E1A659}">
      <dsp:nvSpPr>
        <dsp:cNvPr id="0" name=""/>
        <dsp:cNvSpPr/>
      </dsp:nvSpPr>
      <dsp:spPr>
        <a:xfrm>
          <a:off x="10398716" y="564150"/>
          <a:ext cx="679599" cy="2718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" tIns="10668" rIns="10668" bIns="10668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  <a:t>Q1</a:t>
          </a:r>
          <a:b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</a:br>
          <a:r>
            <a:rPr lang="de-DE" sz="800" kern="1200" dirty="0">
              <a:solidFill>
                <a:prstClr val="white"/>
              </a:solidFill>
              <a:latin typeface="Avenir LT Std 65 Medium"/>
              <a:ea typeface="+mn-ea"/>
              <a:cs typeface="+mn-cs"/>
            </a:rPr>
            <a:t>2024</a:t>
          </a:r>
        </a:p>
      </dsp:txBody>
      <dsp:txXfrm>
        <a:off x="10534636" y="564150"/>
        <a:ext cx="407760" cy="271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3T09:36:47.2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cogood.org/x/uIDnGQ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iki.ecogood.org/x/YoDnGQ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cogood.org/x/CAANGQ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cogood.org/x/DgCjGw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9C67E-91D6-10F8-AE1B-DBA2407F7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B2235EB-D78E-1408-C380-3E4E4D024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35791BA-8993-22E5-1D71-39052A3E5E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Very different levels of knowledge, I will try to fulfill everyone’ needs. Answer questions.</a:t>
            </a:r>
          </a:p>
          <a:p>
            <a:r>
              <a:rPr lang="en-US" b="0" dirty="0"/>
              <a:t>Project great milestone for movement. Adoption by many, positive feedback</a:t>
            </a:r>
          </a:p>
          <a:p>
            <a:r>
              <a:rPr lang="en-US" b="0" dirty="0"/>
              <a:t>Thank you </a:t>
            </a:r>
            <a:r>
              <a:rPr lang="en-US" b="0"/>
              <a:t>to great team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38351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A Logo </a:t>
            </a:r>
            <a:r>
              <a:rPr lang="de-DE" sz="1200" dirty="0" err="1"/>
              <a:t>is</a:t>
            </a:r>
            <a:r>
              <a:rPr lang="de-DE" sz="1200" dirty="0"/>
              <a:t> a </a:t>
            </a:r>
            <a:r>
              <a:rPr lang="de-DE" sz="1200" b="1" dirty="0" err="1"/>
              <a:t>graphic</a:t>
            </a:r>
            <a:r>
              <a:rPr lang="de-DE" sz="1200" b="1" dirty="0"/>
              <a:t>  Symbol </a:t>
            </a:r>
            <a:r>
              <a:rPr lang="de-DE" sz="1200" dirty="0"/>
              <a:t>(Signet), </a:t>
            </a:r>
            <a:r>
              <a:rPr lang="de-DE" sz="1200" dirty="0" err="1"/>
              <a:t>that</a:t>
            </a:r>
            <a:r>
              <a:rPr lang="de-DE" sz="1200" dirty="0"/>
              <a:t> </a:t>
            </a:r>
            <a:r>
              <a:rPr lang="de-DE" sz="1200" dirty="0" err="1"/>
              <a:t>represents</a:t>
            </a:r>
            <a:r>
              <a:rPr lang="de-DE" sz="1200" dirty="0"/>
              <a:t> a </a:t>
            </a:r>
            <a:r>
              <a:rPr lang="de-DE" sz="1200" dirty="0" err="1"/>
              <a:t>certain</a:t>
            </a:r>
            <a:r>
              <a:rPr lang="de-DE" sz="1200" dirty="0"/>
              <a:t> </a:t>
            </a:r>
            <a:r>
              <a:rPr lang="de-DE" sz="1200" dirty="0" err="1"/>
              <a:t>subject</a:t>
            </a:r>
            <a:r>
              <a:rPr lang="de-DE" sz="1200" dirty="0"/>
              <a:t>, </a:t>
            </a:r>
            <a:r>
              <a:rPr lang="de-DE" sz="1200" dirty="0" err="1"/>
              <a:t>which</a:t>
            </a:r>
            <a:r>
              <a:rPr lang="de-DE" sz="1200" dirty="0"/>
              <a:t> </a:t>
            </a:r>
            <a:r>
              <a:rPr lang="de-DE" sz="1200" dirty="0" err="1"/>
              <a:t>can</a:t>
            </a:r>
            <a:r>
              <a:rPr lang="de-DE" sz="1200" dirty="0"/>
              <a:t> </a:t>
            </a:r>
            <a:r>
              <a:rPr lang="de-DE" sz="1200" dirty="0" err="1"/>
              <a:t>be</a:t>
            </a:r>
            <a:r>
              <a:rPr lang="de-DE" sz="1200" dirty="0"/>
              <a:t> a </a:t>
            </a:r>
            <a:r>
              <a:rPr lang="de-DE" sz="1200" dirty="0" err="1"/>
              <a:t>company</a:t>
            </a:r>
            <a:r>
              <a:rPr lang="de-DE" sz="1200" dirty="0"/>
              <a:t>, an </a:t>
            </a:r>
            <a:r>
              <a:rPr lang="de-DE" sz="1200" dirty="0" err="1"/>
              <a:t>organization</a:t>
            </a:r>
            <a:r>
              <a:rPr lang="de-DE" sz="1200" dirty="0"/>
              <a:t>, a private </a:t>
            </a:r>
            <a:r>
              <a:rPr lang="de-DE" sz="1200" dirty="0" err="1"/>
              <a:t>person</a:t>
            </a:r>
            <a:r>
              <a:rPr lang="de-DE" sz="1200" dirty="0"/>
              <a:t> </a:t>
            </a:r>
            <a:r>
              <a:rPr lang="de-DE" sz="1200" dirty="0" err="1"/>
              <a:t>or</a:t>
            </a:r>
            <a:r>
              <a:rPr lang="de-DE" sz="1200" dirty="0"/>
              <a:t> a </a:t>
            </a:r>
            <a:r>
              <a:rPr lang="de-DE" sz="1200" dirty="0" err="1"/>
              <a:t>product</a:t>
            </a:r>
            <a:r>
              <a:rPr lang="de-DE" sz="1200" dirty="0"/>
              <a:t>. This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referd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</a:t>
            </a:r>
            <a:r>
              <a:rPr lang="de-DE" sz="1200" dirty="0" err="1"/>
              <a:t>branding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3948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Name created at a large meeting </a:t>
            </a:r>
            <a:r>
              <a:rPr lang="de-DE" dirty="0"/>
              <a:t>Aug. 2020 (</a:t>
            </a:r>
            <a:r>
              <a:rPr lang="de-DE" sz="1200" dirty="0">
                <a:solidFill>
                  <a:schemeClr val="tx1"/>
                </a:solidFill>
                <a:latin typeface="Avenir LT Std 65 Medium"/>
              </a:rPr>
              <a:t>23 </a:t>
            </a:r>
            <a:r>
              <a:rPr lang="de-DE" sz="1200" dirty="0" err="1">
                <a:solidFill>
                  <a:schemeClr val="tx1"/>
                </a:solidFill>
                <a:latin typeface="Avenir LT Std 65 Medium"/>
              </a:rPr>
              <a:t>participants</a:t>
            </a:r>
            <a:r>
              <a:rPr lang="de-DE" sz="12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Avenir LT Std 65 Medium"/>
              </a:rPr>
              <a:t>from</a:t>
            </a:r>
            <a:r>
              <a:rPr lang="de-DE" sz="1200" dirty="0">
                <a:solidFill>
                  <a:schemeClr val="tx1"/>
                </a:solidFill>
                <a:latin typeface="Avenir LT Std 65 Medium"/>
              </a:rPr>
              <a:t> 14 </a:t>
            </a:r>
            <a:r>
              <a:rPr lang="de-DE" sz="1200" dirty="0" err="1">
                <a:solidFill>
                  <a:schemeClr val="tx1"/>
                </a:solidFill>
                <a:latin typeface="Avenir LT Std 65 Medium"/>
              </a:rPr>
              <a:t>nations</a:t>
            </a:r>
            <a:r>
              <a:rPr lang="de-DE" sz="1200" dirty="0">
                <a:solidFill>
                  <a:schemeClr val="tx1"/>
                </a:solidFill>
                <a:latin typeface="Avenir LT Std 65 Medium"/>
              </a:rPr>
              <a:t>),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Q3 2021 Call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proposals</a:t>
            </a:r>
            <a:r>
              <a:rPr lang="de-DE" dirty="0"/>
              <a:t>, registered Q1 2022. </a:t>
            </a:r>
          </a:p>
        </p:txBody>
      </p:sp>
    </p:spTree>
    <p:extLst>
      <p:ext uri="{BB962C8B-B14F-4D97-AF65-F5344CB8AC3E}">
        <p14:creationId xmlns:p14="http://schemas.microsoft.com/office/powerpoint/2010/main" val="553440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Complete</a:t>
            </a:r>
            <a:r>
              <a:rPr lang="de-DE" dirty="0"/>
              <a:t> Branding Package in Wiki </a:t>
            </a:r>
          </a:p>
          <a:p>
            <a:r>
              <a:rPr lang="de-DE" dirty="0">
                <a:hlinkClick r:id="rId3"/>
              </a:rPr>
              <a:t>https://wiki.ecogood.org/x/uIDnGQ</a:t>
            </a:r>
            <a:endParaRPr lang="de-DE" dirty="0"/>
          </a:p>
          <a:p>
            <a:endParaRPr lang="de-DE" dirty="0"/>
          </a:p>
          <a:p>
            <a:r>
              <a:rPr lang="de-DE" dirty="0"/>
              <a:t>Branding FAQ </a:t>
            </a:r>
          </a:p>
          <a:p>
            <a:r>
              <a:rPr lang="de-DE" dirty="0">
                <a:hlinkClick r:id="rId4"/>
              </a:rPr>
              <a:t>https://wiki.ecogood.org/x/YoDnGQ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8186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Based on CGBS. Thus label for entire company, of course also NPO such as Greenpeace, Caritas</a:t>
            </a:r>
          </a:p>
          <a:p>
            <a:r>
              <a:rPr lang="en-GB" dirty="0"/>
              <a:t>Don’t examine individual product, but entire organization with 360 degree view, not only aspects of sustainability, but also social, ethical aspects, such as </a:t>
            </a:r>
            <a:r>
              <a:rPr lang="en-GB" dirty="0" err="1"/>
              <a:t>i</a:t>
            </a:r>
            <a:r>
              <a:rPr lang="en-US" dirty="0" err="1"/>
              <a:t>nteractions</a:t>
            </a:r>
            <a:r>
              <a:rPr lang="en-US" dirty="0"/>
              <a:t> with employees, suppliers and other companies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9214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Label was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basic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beginning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132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595959"/>
                </a:solidFill>
                <a:effectLst/>
                <a:uFill>
                  <a:solidFill>
                    <a:srgbClr val="595959"/>
                  </a:solidFill>
                </a:uFill>
                <a:latin typeface="Trebuchet MS" panose="020B0603020202020204" pitchFamily="34" charset="0"/>
                <a:ea typeface="Arial Unicode MS"/>
                <a:cs typeface="Arial Unicode MS"/>
              </a:rPr>
              <a:t>Completely new approach that takes social, ethical and environmental factors into account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595959"/>
                </a:solidFill>
                <a:effectLst/>
                <a:uFill>
                  <a:solidFill>
                    <a:srgbClr val="595959"/>
                  </a:solidFill>
                </a:uFill>
                <a:latin typeface="Trebuchet MS" panose="020B0603020202020204" pitchFamily="34" charset="0"/>
                <a:ea typeface="Arial Unicode MS"/>
                <a:cs typeface="Arial Unicode MS"/>
              </a:rPr>
              <a:t>And thus proves that it is possible to promote fair and responsible business practices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595959"/>
                </a:solidFill>
                <a:effectLst/>
                <a:uFill>
                  <a:solidFill>
                    <a:srgbClr val="595959"/>
                  </a:solidFill>
                </a:uFill>
                <a:latin typeface="Trebuchet MS" panose="020B0603020202020204" pitchFamily="34" charset="0"/>
                <a:ea typeface="Arial Unicode MS"/>
                <a:cs typeface="Arial Unicode MS"/>
              </a:rPr>
              <a:t>Because the actual impact of business activities and supply chains is properly assessed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595959"/>
                </a:solidFill>
                <a:effectLst/>
                <a:uFill>
                  <a:solidFill>
                    <a:srgbClr val="595959"/>
                  </a:solidFill>
                </a:uFill>
                <a:latin typeface="Trebuchet MS" panose="020B0603020202020204" pitchFamily="34" charset="0"/>
                <a:ea typeface="Arial Unicode MS"/>
                <a:cs typeface="Arial Unicode MS"/>
              </a:rPr>
              <a:t>All stakeholders are empowered to make better decisions that are in line with their needs and values.</a:t>
            </a:r>
            <a:endParaRPr lang="de-DE" sz="1800" dirty="0">
              <a:solidFill>
                <a:srgbClr val="595959"/>
              </a:solidFill>
              <a:effectLst/>
              <a:uFill>
                <a:solidFill>
                  <a:srgbClr val="595959"/>
                </a:solidFill>
              </a:uFill>
              <a:latin typeface="Trebuchet MS" panose="020B0603020202020204" pitchFamily="34" charset="0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7059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Other</a:t>
            </a:r>
            <a:r>
              <a:rPr lang="de-DE" baseline="0" dirty="0"/>
              <a:t> </a:t>
            </a:r>
            <a:r>
              <a:rPr lang="de-DE" baseline="0" dirty="0" err="1"/>
              <a:t>size</a:t>
            </a:r>
            <a:r>
              <a:rPr lang="de-DE" baseline="0" dirty="0"/>
              <a:t> </a:t>
            </a:r>
            <a:r>
              <a:rPr lang="de-DE" baseline="0" dirty="0" err="1"/>
              <a:t>or</a:t>
            </a:r>
            <a:r>
              <a:rPr lang="de-DE" baseline="0" dirty="0"/>
              <a:t> </a:t>
            </a:r>
            <a:r>
              <a:rPr lang="de-DE" baseline="0" dirty="0" err="1"/>
              <a:t>color</a:t>
            </a:r>
            <a:r>
              <a:rPr lang="de-DE" baseline="0" dirty="0"/>
              <a:t> </a:t>
            </a:r>
            <a:r>
              <a:rPr lang="de-DE" baseline="0" dirty="0" err="1"/>
              <a:t>requirements</a:t>
            </a:r>
            <a:r>
              <a:rPr lang="de-DE" baseline="0" dirty="0"/>
              <a:t>: </a:t>
            </a:r>
            <a:r>
              <a:rPr lang="de-DE" dirty="0"/>
              <a:t>Support</a:t>
            </a:r>
            <a:r>
              <a:rPr lang="de-DE" baseline="0" dirty="0"/>
              <a:t> </a:t>
            </a:r>
            <a:r>
              <a:rPr lang="de-DE" baseline="0" dirty="0" err="1"/>
              <a:t>from</a:t>
            </a:r>
            <a:r>
              <a:rPr lang="de-DE" baseline="0" dirty="0"/>
              <a:t> </a:t>
            </a:r>
            <a:r>
              <a:rPr lang="de-DE" baseline="0" dirty="0" err="1"/>
              <a:t>org‘s</a:t>
            </a:r>
            <a:r>
              <a:rPr lang="de-DE" baseline="0" dirty="0"/>
              <a:t> </a:t>
            </a:r>
            <a:r>
              <a:rPr lang="de-DE" baseline="0" dirty="0" err="1"/>
              <a:t>graphics</a:t>
            </a:r>
            <a:r>
              <a:rPr lang="de-DE" baseline="0" dirty="0"/>
              <a:t> </a:t>
            </a:r>
            <a:r>
              <a:rPr lang="de-DE" baseline="0" dirty="0" err="1"/>
              <a:t>team</a:t>
            </a:r>
            <a:r>
              <a:rPr lang="de-DE" baseline="0" dirty="0"/>
              <a:t> </a:t>
            </a:r>
            <a:r>
              <a:rPr lang="de-DE" baseline="0" dirty="0" err="1"/>
              <a:t>or</a:t>
            </a:r>
            <a:r>
              <a:rPr lang="de-DE" baseline="0" dirty="0"/>
              <a:t> </a:t>
            </a:r>
            <a:r>
              <a:rPr lang="de-DE" baseline="0" dirty="0" err="1"/>
              <a:t>else</a:t>
            </a:r>
            <a:r>
              <a:rPr lang="de-DE" baseline="0" dirty="0"/>
              <a:t> </a:t>
            </a:r>
            <a:r>
              <a:rPr lang="de-DE" baseline="0" dirty="0" err="1"/>
              <a:t>contact</a:t>
            </a:r>
            <a:r>
              <a:rPr lang="de-DE" baseline="0" dirty="0"/>
              <a:t> </a:t>
            </a:r>
            <a:r>
              <a:rPr lang="de-DE" baseline="0" dirty="0" err="1"/>
              <a:t>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8554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Making shopping easier for consumers</a:t>
            </a:r>
          </a:p>
          <a:p>
            <a:r>
              <a:rPr lang="en-US" dirty="0"/>
              <a:t>Decision can be made at the shelf in the store to buy a more sustainable, ethical product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562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EDCE4-91EB-A01F-6BB8-2AF4BE5A4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5D34305-F9AD-39C7-F8A9-B2B778DF7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5CDDA04-2F03-768C-ECC3-3E8624FC0A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now</a:t>
            </a:r>
            <a:endParaRPr lang="de-DE" dirty="0"/>
          </a:p>
          <a:p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modern </a:t>
            </a:r>
            <a:r>
              <a:rPr lang="de-DE" dirty="0" err="1"/>
              <a:t>technology</a:t>
            </a:r>
            <a:endParaRPr lang="de-DE" dirty="0"/>
          </a:p>
          <a:p>
            <a:r>
              <a:rPr lang="de-DE" dirty="0"/>
              <a:t>Label </a:t>
            </a:r>
            <a:r>
              <a:rPr lang="de-DE" dirty="0" err="1"/>
              <a:t>with</a:t>
            </a:r>
            <a:r>
              <a:rPr lang="de-DE" dirty="0"/>
              <a:t> QR Code on </a:t>
            </a:r>
            <a:r>
              <a:rPr lang="de-DE" dirty="0" err="1"/>
              <a:t>product</a:t>
            </a:r>
            <a:endParaRPr lang="de-DE" dirty="0"/>
          </a:p>
          <a:p>
            <a:r>
              <a:rPr lang="en-US" sz="1800" b="0" dirty="0">
                <a:solidFill>
                  <a:srgbClr val="5A5A5A"/>
                </a:solidFill>
                <a:effectLst/>
                <a:latin typeface="Avenir LT Pro 55 Roman"/>
                <a:ea typeface="Avenir LT Pro 55 Roman"/>
                <a:cs typeface="Avenir LT Pro 55 Roman"/>
              </a:rPr>
              <a:t>QR Code of the Label leads directly to result of CG-Balance of the respective org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16304365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QR code ensures transparency by leading to a landing page that contains an introduction of the respective organization, its audit report and the status of the common good balance sheet.</a:t>
            </a:r>
          </a:p>
          <a:p>
            <a:r>
              <a:rPr lang="en-US" dirty="0"/>
              <a:t>Audit tool of central importance - the pivotal point! Great thank you going out to Roland!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652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Go through relatively quickly</a:t>
            </a:r>
          </a:p>
        </p:txBody>
      </p:sp>
    </p:spTree>
    <p:extLst>
      <p:ext uri="{BB962C8B-B14F-4D97-AF65-F5344CB8AC3E}">
        <p14:creationId xmlns:p14="http://schemas.microsoft.com/office/powerpoint/2010/main" val="552529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Status </a:t>
            </a:r>
            <a:r>
              <a:rPr lang="de-DE" dirty="0" err="1"/>
              <a:t>of</a:t>
            </a:r>
            <a:r>
              <a:rPr lang="de-DE" dirty="0"/>
              <a:t> CG Balance Sheet </a:t>
            </a:r>
            <a:r>
              <a:rPr lang="de-DE" dirty="0" err="1"/>
              <a:t>clearly</a:t>
            </a:r>
            <a:r>
              <a:rPr lang="de-DE" dirty="0"/>
              <a:t> visible</a:t>
            </a:r>
          </a:p>
        </p:txBody>
      </p:sp>
    </p:spTree>
    <p:extLst>
      <p:ext uri="{BB962C8B-B14F-4D97-AF65-F5344CB8AC3E}">
        <p14:creationId xmlns:p14="http://schemas.microsoft.com/office/powerpoint/2010/main" val="25236985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C92976-B994-EB21-FF82-D38D5FA27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B5A72F2-5086-A608-DE46-69B1D3B703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96ABF3-5738-F0EC-F311-7865F0EC00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Pilotphase 2023</a:t>
            </a:r>
          </a:p>
          <a:p>
            <a:r>
              <a:rPr lang="de-DE" dirty="0" err="1"/>
              <a:t>Wanted</a:t>
            </a:r>
            <a:r>
              <a:rPr lang="de-DE" dirty="0"/>
              <a:t> international </a:t>
            </a:r>
            <a:r>
              <a:rPr lang="de-DE" dirty="0" err="1"/>
              <a:t>orgs</a:t>
            </a:r>
            <a:r>
              <a:rPr lang="de-DE" dirty="0"/>
              <a:t>., </a:t>
            </a:r>
            <a:r>
              <a:rPr lang="de-DE" dirty="0" err="1"/>
              <a:t>unfortunately</a:t>
            </a:r>
            <a:r>
              <a:rPr lang="de-DE" dirty="0"/>
              <a:t> </a:t>
            </a:r>
            <a:r>
              <a:rPr lang="de-DE" dirty="0" err="1"/>
              <a:t>none</a:t>
            </a:r>
            <a:r>
              <a:rPr lang="de-DE" dirty="0"/>
              <a:t> </a:t>
            </a:r>
            <a:r>
              <a:rPr lang="de-DE" dirty="0" err="1"/>
              <a:t>fulfilled</a:t>
            </a:r>
            <a:r>
              <a:rPr lang="de-DE" dirty="0"/>
              <a:t> all </a:t>
            </a:r>
            <a:r>
              <a:rPr lang="de-DE" dirty="0" err="1"/>
              <a:t>requirements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1572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</a:pP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receive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label</a:t>
            </a:r>
            <a:r>
              <a:rPr lang="de-DE" dirty="0">
                <a:solidFill>
                  <a:schemeClr val="tx1"/>
                </a:solidFill>
              </a:rPr>
              <a:t> and in </a:t>
            </a:r>
            <a:r>
              <a:rPr lang="de-DE" dirty="0" err="1">
                <a:solidFill>
                  <a:schemeClr val="tx1"/>
                </a:solidFill>
              </a:rPr>
              <a:t>particular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keep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it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err="1">
                <a:solidFill>
                  <a:schemeClr val="tx1"/>
                </a:solidFill>
              </a:rPr>
              <a:t>companies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update </a:t>
            </a:r>
            <a:r>
              <a:rPr lang="de-DE" dirty="0" err="1">
                <a:solidFill>
                  <a:schemeClr val="tx1"/>
                </a:solidFill>
              </a:rPr>
              <a:t>their</a:t>
            </a:r>
            <a:r>
              <a:rPr lang="de-DE" dirty="0">
                <a:solidFill>
                  <a:schemeClr val="tx1"/>
                </a:solidFill>
              </a:rPr>
              <a:t> CGBS </a:t>
            </a:r>
            <a:r>
              <a:rPr lang="de-DE" dirty="0" err="1">
                <a:solidFill>
                  <a:schemeClr val="tx1"/>
                </a:solidFill>
              </a:rPr>
              <a:t>regularly</a:t>
            </a:r>
            <a:r>
              <a:rPr lang="de-DE" dirty="0">
                <a:solidFill>
                  <a:schemeClr val="tx1"/>
                </a:solidFill>
              </a:rPr>
              <a:t>. </a:t>
            </a:r>
            <a:r>
              <a:rPr lang="de-DE" dirty="0" err="1">
                <a:solidFill>
                  <a:schemeClr val="tx1"/>
                </a:solidFill>
              </a:rPr>
              <a:t>Majority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orgs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have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expired</a:t>
            </a:r>
            <a:r>
              <a:rPr lang="de-DE" dirty="0">
                <a:solidFill>
                  <a:schemeClr val="tx1"/>
                </a:solidFill>
              </a:rPr>
              <a:t> CGBS</a:t>
            </a:r>
          </a:p>
          <a:p>
            <a:pPr>
              <a:spcBef>
                <a:spcPts val="500"/>
              </a:spcBef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888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https://www.youtube.com/watch?v=cvBVgoPqYLs</a:t>
            </a:r>
          </a:p>
          <a:p>
            <a:endParaRPr lang="de-DE" dirty="0"/>
          </a:p>
          <a:p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stay</a:t>
            </a:r>
            <a:endParaRPr lang="de-DE" dirty="0"/>
          </a:p>
          <a:p>
            <a:r>
              <a:rPr lang="de-DE" dirty="0"/>
              <a:t>Bernward Geier (</a:t>
            </a:r>
            <a:r>
              <a:rPr lang="en-US" dirty="0"/>
              <a:t>has been active in the field of agricultural and environmental policy, the media and lecturing and presenting in over 100 countries for more than 45 years.)</a:t>
            </a:r>
            <a:r>
              <a:rPr lang="de-DE" dirty="0"/>
              <a:t>,</a:t>
            </a:r>
          </a:p>
          <a:p>
            <a:r>
              <a:rPr lang="de-DE" dirty="0"/>
              <a:t>Reps </a:t>
            </a:r>
            <a:r>
              <a:rPr lang="de-DE" dirty="0" err="1"/>
              <a:t>of</a:t>
            </a:r>
            <a:r>
              <a:rPr lang="de-DE" dirty="0"/>
              <a:t> ECOnGOOD </a:t>
            </a:r>
            <a:r>
              <a:rPr lang="de-DE" dirty="0" err="1"/>
              <a:t>companies</a:t>
            </a:r>
            <a:r>
              <a:rPr lang="de-DE" dirty="0"/>
              <a:t>: </a:t>
            </a:r>
            <a:r>
              <a:rPr lang="de-DE" dirty="0" err="1"/>
              <a:t>didn‘t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, </a:t>
            </a:r>
            <a:r>
              <a:rPr lang="de-DE" dirty="0" err="1"/>
              <a:t>who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yet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</a:t>
            </a:r>
            <a:r>
              <a:rPr lang="de-DE" dirty="0" err="1"/>
              <a:t>label</a:t>
            </a:r>
            <a:r>
              <a:rPr lang="de-DE" dirty="0"/>
              <a:t>,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totally</a:t>
            </a:r>
            <a:r>
              <a:rPr lang="de-DE" dirty="0"/>
              <a:t> </a:t>
            </a:r>
            <a:r>
              <a:rPr lang="de-DE" dirty="0" err="1"/>
              <a:t>convinced</a:t>
            </a:r>
            <a:r>
              <a:rPr lang="de-DE" dirty="0"/>
              <a:t>,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great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84896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 inform everyone together through SM</a:t>
            </a:r>
            <a:endParaRPr lang="de-DE" dirty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70915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Prosa Architektur, </a:t>
            </a:r>
            <a:r>
              <a:rPr lang="de-DE" dirty="0" err="1"/>
              <a:t>inoio</a:t>
            </a:r>
            <a:r>
              <a:rPr lang="de-DE" dirty="0"/>
              <a:t>, Tress Brüder, CH </a:t>
            </a:r>
            <a:r>
              <a:rPr lang="de-DE" dirty="0" err="1"/>
              <a:t>play</a:t>
            </a:r>
            <a:r>
              <a:rPr lang="de-DE" dirty="0"/>
              <a:t> on </a:t>
            </a:r>
            <a:r>
              <a:rPr lang="de-DE" dirty="0" err="1"/>
              <a:t>words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8186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91E67-FACA-34AD-9A05-D3A1E81EA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536A4A5-0BC7-7BA5-9C26-C3A987CCB7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B955A9-3193-75D0-AA21-0F7468DCB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 uniform </a:t>
            </a:r>
            <a:r>
              <a:rPr lang="de-DE" dirty="0" err="1"/>
              <a:t>label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– social, </a:t>
            </a:r>
            <a:r>
              <a:rPr lang="de-DE" dirty="0" err="1"/>
              <a:t>ethical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and </a:t>
            </a:r>
            <a:r>
              <a:rPr lang="de-DE" dirty="0" err="1"/>
              <a:t>compared</a:t>
            </a:r>
            <a:r>
              <a:rPr lang="de-DE" dirty="0"/>
              <a:t> –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a uniform </a:t>
            </a: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sustainability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50962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External Info</a:t>
            </a:r>
          </a:p>
        </p:txBody>
      </p:sp>
    </p:spTree>
    <p:extLst>
      <p:ext uri="{BB962C8B-B14F-4D97-AF65-F5344CB8AC3E}">
        <p14:creationId xmlns:p14="http://schemas.microsoft.com/office/powerpoint/2010/main" val="19618458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Internal Info</a:t>
            </a:r>
          </a:p>
        </p:txBody>
      </p:sp>
    </p:spTree>
    <p:extLst>
      <p:ext uri="{BB962C8B-B14F-4D97-AF65-F5344CB8AC3E}">
        <p14:creationId xmlns:p14="http://schemas.microsoft.com/office/powerpoint/2010/main" val="2244323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Who </a:t>
            </a:r>
            <a:r>
              <a:rPr lang="de-DE" dirty="0" err="1"/>
              <a:t>gets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6323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Logo</a:t>
            </a:r>
            <a:r>
              <a:rPr lang="en-US" b="0" dirty="0"/>
              <a:t> on printed material such as letterhead, business cards, flyers etc. On website, social media. Our distinguishing feature</a:t>
            </a:r>
          </a:p>
          <a:p>
            <a:r>
              <a:rPr lang="en-US" b="1" dirty="0"/>
              <a:t>Label</a:t>
            </a:r>
            <a:r>
              <a:rPr lang="en-US" b="0" dirty="0"/>
              <a:t> is the </a:t>
            </a:r>
            <a:r>
              <a:rPr lang="en-US" b="0" dirty="0" err="1"/>
              <a:t>EOnGOOD</a:t>
            </a:r>
            <a:r>
              <a:rPr lang="en-US" b="0" dirty="0"/>
              <a:t> quality mark, graphic expression of the quality of the company / product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35402198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Conserving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, </a:t>
            </a: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complexity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82568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Complicated and complex (compact or full balance sheet, peer evaluation or with audit) Membership Supporters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17487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Ideally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logo</a:t>
            </a:r>
          </a:p>
          <a:p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introductory</a:t>
            </a:r>
            <a:r>
              <a:rPr lang="de-DE" dirty="0"/>
              <a:t> </a:t>
            </a:r>
            <a:r>
              <a:rPr lang="de-DE" dirty="0" err="1"/>
              <a:t>phase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0535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16976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IF – Nat. </a:t>
            </a:r>
            <a:r>
              <a:rPr lang="de-DE" dirty="0" err="1"/>
              <a:t>associations</a:t>
            </a:r>
            <a:r>
              <a:rPr lang="de-DE" dirty="0"/>
              <a:t> – reg. </a:t>
            </a:r>
            <a:r>
              <a:rPr lang="de-DE" dirty="0" err="1"/>
              <a:t>associations</a:t>
            </a:r>
            <a:r>
              <a:rPr lang="de-DE" dirty="0"/>
              <a:t> – LC</a:t>
            </a:r>
          </a:p>
          <a:p>
            <a:endParaRPr lang="de-DE" dirty="0"/>
          </a:p>
          <a:p>
            <a:r>
              <a:rPr lang="en-US" dirty="0"/>
              <a:t>Conditions &amp; Timetable for Label, Logo &amp; Seedlings Usage: </a:t>
            </a:r>
            <a:r>
              <a:rPr lang="de-DE" dirty="0">
                <a:hlinkClick r:id="rId3"/>
              </a:rPr>
              <a:t>https://wiki.ecogood.org/x/CAANGQ</a:t>
            </a:r>
            <a:endParaRPr lang="de-DE" dirty="0"/>
          </a:p>
          <a:p>
            <a:endParaRPr lang="de-DE" dirty="0"/>
          </a:p>
          <a:p>
            <a:r>
              <a:rPr lang="de-DE" dirty="0"/>
              <a:t>Komms Teams DACH bieten an zu übernehmen</a:t>
            </a:r>
          </a:p>
        </p:txBody>
      </p:sp>
    </p:spTree>
    <p:extLst>
      <p:ext uri="{BB962C8B-B14F-4D97-AF65-F5344CB8AC3E}">
        <p14:creationId xmlns:p14="http://schemas.microsoft.com/office/powerpoint/2010/main" val="41487345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Humangous</a:t>
            </a:r>
            <a:r>
              <a:rPr lang="de-DE" dirty="0"/>
              <a:t> </a:t>
            </a:r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Estrellita</a:t>
            </a:r>
            <a:r>
              <a:rPr lang="de-DE"/>
              <a:t>!</a:t>
            </a:r>
          </a:p>
          <a:p>
            <a:r>
              <a:rPr lang="de-DE" dirty="0"/>
              <a:t>Das Material wird auf Deutsch bald erhältlich sein</a:t>
            </a:r>
          </a:p>
        </p:txBody>
      </p:sp>
    </p:spTree>
    <p:extLst>
      <p:ext uri="{BB962C8B-B14F-4D97-AF65-F5344CB8AC3E}">
        <p14:creationId xmlns:p14="http://schemas.microsoft.com/office/powerpoint/2010/main" val="10324145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37346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44038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4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Due to lack of an official label many have been created: just a small selection</a:t>
            </a:r>
          </a:p>
        </p:txBody>
      </p:sp>
    </p:spTree>
    <p:extLst>
      <p:ext uri="{BB962C8B-B14F-4D97-AF65-F5344CB8AC3E}">
        <p14:creationId xmlns:p14="http://schemas.microsoft.com/office/powerpoint/2010/main" val="99347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meetings</a:t>
            </a:r>
            <a:r>
              <a:rPr lang="de-DE" dirty="0"/>
              <a:t> </a:t>
            </a:r>
            <a:r>
              <a:rPr lang="de-DE" dirty="0" err="1"/>
              <a:t>announced</a:t>
            </a:r>
            <a:r>
              <a:rPr lang="de-DE" baseline="0" dirty="0"/>
              <a:t> by email, </a:t>
            </a:r>
            <a:r>
              <a:rPr lang="de-DE" baseline="0" dirty="0" err="1"/>
              <a:t>infos</a:t>
            </a:r>
            <a:r>
              <a:rPr lang="de-DE" baseline="0" dirty="0"/>
              <a:t> in </a:t>
            </a:r>
            <a:r>
              <a:rPr lang="de-DE" baseline="0" dirty="0" err="1"/>
              <a:t>newsletters</a:t>
            </a:r>
            <a:r>
              <a:rPr lang="de-DE" baseline="0" dirty="0"/>
              <a:t>, EMT</a:t>
            </a:r>
          </a:p>
          <a:p>
            <a:r>
              <a:rPr lang="de-DE" baseline="0" dirty="0"/>
              <a:t>Q3 2022: alle Hubs</a:t>
            </a:r>
          </a:p>
          <a:p>
            <a:r>
              <a:rPr lang="de-DE" baseline="0" dirty="0"/>
              <a:t>2023 Info Sessions: DE, EN, ES</a:t>
            </a:r>
          </a:p>
          <a:p>
            <a:r>
              <a:rPr lang="de-DE" baseline="0" dirty="0"/>
              <a:t>Launch 15. Feb. 24 </a:t>
            </a:r>
            <a:r>
              <a:rPr lang="de-DE" baseline="0" dirty="0" err="1"/>
              <a:t>BioFACH</a:t>
            </a:r>
            <a:r>
              <a:rPr lang="de-DE" baseline="0" dirty="0"/>
              <a:t> </a:t>
            </a:r>
            <a:r>
              <a:rPr lang="de-DE" baseline="0" dirty="0" err="1"/>
              <a:t>Nuremberg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1958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4450" y="0"/>
            <a:ext cx="7010400" cy="3943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Frequently active members complain about lack of publicity. Think of other organizations: </a:t>
            </a:r>
            <a:r>
              <a:rPr lang="en-US" dirty="0" err="1"/>
              <a:t>Bcorp</a:t>
            </a:r>
            <a:r>
              <a:rPr lang="en-US" dirty="0"/>
              <a:t>, Greenpeace, WWF, </a:t>
            </a:r>
            <a:r>
              <a:rPr lang="en-US" dirty="0" err="1"/>
              <a:t>Unicef</a:t>
            </a:r>
            <a:r>
              <a:rPr lang="en-US" dirty="0"/>
              <a:t> - clear distinctive visual language.</a:t>
            </a:r>
          </a:p>
          <a:p>
            <a:r>
              <a:rPr lang="en-US" dirty="0"/>
              <a:t>Not only adapt for </a:t>
            </a:r>
            <a:r>
              <a:rPr lang="en-US" dirty="0" err="1"/>
              <a:t>vasious</a:t>
            </a:r>
            <a:r>
              <a:rPr lang="en-US" dirty="0"/>
              <a:t> languages but even regions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4548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Reichsbürger, extreme </a:t>
            </a:r>
            <a:r>
              <a:rPr lang="de-DE" dirty="0" err="1"/>
              <a:t>right</a:t>
            </a:r>
            <a:r>
              <a:rPr lang="de-DE" dirty="0"/>
              <a:t> in DE and CH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hlinkClick r:id="rId3"/>
              </a:rPr>
              <a:t>https://wiki.ecogood.org/x/DgCjGw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9239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50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14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old</a:t>
            </a:r>
            <a:endParaRPr lang="de-DE" dirty="0"/>
          </a:p>
          <a:p>
            <a:r>
              <a:rPr lang="de-DE" dirty="0" err="1"/>
              <a:t>Org</a:t>
            </a:r>
            <a:r>
              <a:rPr lang="de-DE" dirty="0"/>
              <a:t> Development: </a:t>
            </a:r>
            <a:r>
              <a:rPr lang="de-DE" dirty="0" err="1"/>
              <a:t>Puberty</a:t>
            </a:r>
            <a:r>
              <a:rPr lang="de-DE" dirty="0"/>
              <a:t>, </a:t>
            </a:r>
            <a:r>
              <a:rPr lang="de-DE" dirty="0" err="1"/>
              <a:t>leave</a:t>
            </a:r>
            <a:r>
              <a:rPr lang="de-DE" dirty="0"/>
              <a:t> </a:t>
            </a:r>
            <a:r>
              <a:rPr lang="de-DE" dirty="0" err="1"/>
              <a:t>roots</a:t>
            </a:r>
            <a:r>
              <a:rPr lang="de-DE" dirty="0"/>
              <a:t>,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wings</a:t>
            </a:r>
            <a:r>
              <a:rPr lang="de-DE" dirty="0"/>
              <a:t>, </a:t>
            </a:r>
            <a:r>
              <a:rPr lang="de-DE" dirty="0" err="1"/>
              <a:t>changes</a:t>
            </a:r>
            <a:r>
              <a:rPr lang="de-DE" dirty="0"/>
              <a:t> in </a:t>
            </a:r>
            <a:r>
              <a:rPr lang="de-DE" dirty="0" err="1"/>
              <a:t>org</a:t>
            </a:r>
            <a:r>
              <a:rPr lang="de-DE" dirty="0"/>
              <a:t> in </a:t>
            </a:r>
            <a:r>
              <a:rPr lang="de-DE" dirty="0" err="1"/>
              <a:t>general</a:t>
            </a:r>
            <a:endParaRPr lang="de-DE" dirty="0"/>
          </a:p>
          <a:p>
            <a:r>
              <a:rPr lang="de-DE" dirty="0"/>
              <a:t>Not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known</a:t>
            </a:r>
            <a:r>
              <a:rPr lang="de-DE" dirty="0"/>
              <a:t>, in BaWü </a:t>
            </a:r>
            <a:r>
              <a:rPr lang="de-DE" dirty="0" err="1"/>
              <a:t>maybe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100., in </a:t>
            </a:r>
            <a:r>
              <a:rPr lang="de-DE" dirty="0" err="1"/>
              <a:t>Saxony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1000., in </a:t>
            </a:r>
            <a:r>
              <a:rPr lang="de-DE" dirty="0" err="1"/>
              <a:t>Switzerland</a:t>
            </a:r>
            <a:r>
              <a:rPr lang="de-DE" dirty="0"/>
              <a:t> </a:t>
            </a:r>
            <a:r>
              <a:rPr lang="de-DE" dirty="0" err="1"/>
              <a:t>every</a:t>
            </a:r>
            <a:r>
              <a:rPr lang="de-DE" dirty="0"/>
              <a:t> 100.000, in Australia </a:t>
            </a:r>
            <a:r>
              <a:rPr lang="de-DE" dirty="0" err="1"/>
              <a:t>every</a:t>
            </a:r>
            <a:r>
              <a:rPr lang="de-DE" dirty="0"/>
              <a:t> 10 </a:t>
            </a:r>
            <a:r>
              <a:rPr lang="de-DE" dirty="0" err="1"/>
              <a:t>millionth</a:t>
            </a:r>
            <a:br>
              <a:rPr lang="de-DE" dirty="0"/>
            </a:b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curve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uniform </a:t>
            </a:r>
            <a:r>
              <a:rPr lang="de-DE" dirty="0" err="1"/>
              <a:t>recognizability</a:t>
            </a:r>
            <a:endParaRPr lang="de-DE" dirty="0"/>
          </a:p>
          <a:p>
            <a:r>
              <a:rPr lang="de-DE" dirty="0"/>
              <a:t>Change Logo: Mercedes, Adidas</a:t>
            </a:r>
            <a:br>
              <a:rPr lang="de-DE" dirty="0"/>
            </a:br>
            <a:r>
              <a:rPr lang="de-DE" dirty="0"/>
              <a:t>Change </a:t>
            </a:r>
            <a:r>
              <a:rPr lang="de-DE" dirty="0" err="1"/>
              <a:t>of</a:t>
            </a:r>
            <a:r>
              <a:rPr lang="de-DE" dirty="0"/>
              <a:t> Name: Twitter – X, Raider – Twix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1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5.xml"/><Relationship Id="rId16" Type="http://schemas.openxmlformats.org/officeDocument/2006/relationships/image" Target="../media/image13.png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1.emf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tags" Target="../tags/tag33.xml"/><Relationship Id="rId16" Type="http://schemas.openxmlformats.org/officeDocument/2006/relationships/image" Target="../media/image54.png"/><Relationship Id="rId1" Type="http://schemas.openxmlformats.org/officeDocument/2006/relationships/tags" Target="../tags/tag3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7.png"/><Relationship Id="rId12" Type="http://schemas.openxmlformats.org/officeDocument/2006/relationships/image" Target="../media/image50.png"/><Relationship Id="rId17" Type="http://schemas.openxmlformats.org/officeDocument/2006/relationships/image" Target="../media/image60.png"/><Relationship Id="rId2" Type="http://schemas.openxmlformats.org/officeDocument/2006/relationships/tags" Target="../tags/tag35.xml"/><Relationship Id="rId16" Type="http://schemas.openxmlformats.org/officeDocument/2006/relationships/image" Target="../media/image59.png"/><Relationship Id="rId1" Type="http://schemas.openxmlformats.org/officeDocument/2006/relationships/tags" Target="../tags/tag34.xml"/><Relationship Id="rId6" Type="http://schemas.openxmlformats.org/officeDocument/2006/relationships/image" Target="../media/image56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7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2.png"/><Relationship Id="rId12" Type="http://schemas.openxmlformats.org/officeDocument/2006/relationships/image" Target="../media/image6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61.png"/><Relationship Id="rId11" Type="http://schemas.openxmlformats.org/officeDocument/2006/relationships/image" Target="../media/image65.png"/><Relationship Id="rId5" Type="http://schemas.openxmlformats.org/officeDocument/2006/relationships/image" Target="../media/image1.emf"/><Relationship Id="rId10" Type="http://schemas.openxmlformats.org/officeDocument/2006/relationships/image" Target="../media/image60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64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26" Type="http://schemas.openxmlformats.org/officeDocument/2006/relationships/image" Target="../media/image84.png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81.png"/><Relationship Id="rId7" Type="http://schemas.openxmlformats.org/officeDocument/2006/relationships/image" Target="../media/image68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3.png"/><Relationship Id="rId2" Type="http://schemas.openxmlformats.org/officeDocument/2006/relationships/tags" Target="../tags/tag39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tags" Target="../tags/tag38.xml"/><Relationship Id="rId6" Type="http://schemas.openxmlformats.org/officeDocument/2006/relationships/image" Target="../media/image46.png"/><Relationship Id="rId11" Type="http://schemas.openxmlformats.org/officeDocument/2006/relationships/image" Target="../media/image71.png"/><Relationship Id="rId24" Type="http://schemas.openxmlformats.org/officeDocument/2006/relationships/image" Target="../media/image82.png"/><Relationship Id="rId5" Type="http://schemas.openxmlformats.org/officeDocument/2006/relationships/image" Target="../media/image1.emf"/><Relationship Id="rId15" Type="http://schemas.openxmlformats.org/officeDocument/2006/relationships/image" Target="../media/image75.png"/><Relationship Id="rId23" Type="http://schemas.openxmlformats.org/officeDocument/2006/relationships/image" Target="../media/image31.png"/><Relationship Id="rId10" Type="http://schemas.openxmlformats.org/officeDocument/2006/relationships/image" Target="../media/image47.png"/><Relationship Id="rId19" Type="http://schemas.openxmlformats.org/officeDocument/2006/relationships/image" Target="../media/image79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70.png"/><Relationship Id="rId14" Type="http://schemas.openxmlformats.org/officeDocument/2006/relationships/image" Target="../media/image74.png"/><Relationship Id="rId22" Type="http://schemas.openxmlformats.org/officeDocument/2006/relationships/image" Target="../media/image48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26" Type="http://schemas.openxmlformats.org/officeDocument/2006/relationships/image" Target="../media/image84.png"/><Relationship Id="rId3" Type="http://schemas.openxmlformats.org/officeDocument/2006/relationships/slideMaster" Target="../slideMasters/slideMaster1.xml"/><Relationship Id="rId21" Type="http://schemas.openxmlformats.org/officeDocument/2006/relationships/image" Target="../media/image81.png"/><Relationship Id="rId7" Type="http://schemas.openxmlformats.org/officeDocument/2006/relationships/image" Target="../media/image68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3.png"/><Relationship Id="rId2" Type="http://schemas.openxmlformats.org/officeDocument/2006/relationships/tags" Target="../tags/tag41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tags" Target="../tags/tag40.xml"/><Relationship Id="rId6" Type="http://schemas.openxmlformats.org/officeDocument/2006/relationships/image" Target="../media/image46.png"/><Relationship Id="rId11" Type="http://schemas.openxmlformats.org/officeDocument/2006/relationships/image" Target="../media/image71.png"/><Relationship Id="rId24" Type="http://schemas.openxmlformats.org/officeDocument/2006/relationships/image" Target="../media/image82.png"/><Relationship Id="rId5" Type="http://schemas.openxmlformats.org/officeDocument/2006/relationships/image" Target="../media/image1.emf"/><Relationship Id="rId15" Type="http://schemas.openxmlformats.org/officeDocument/2006/relationships/image" Target="../media/image75.png"/><Relationship Id="rId23" Type="http://schemas.openxmlformats.org/officeDocument/2006/relationships/image" Target="../media/image31.png"/><Relationship Id="rId10" Type="http://schemas.openxmlformats.org/officeDocument/2006/relationships/image" Target="../media/image47.png"/><Relationship Id="rId19" Type="http://schemas.openxmlformats.org/officeDocument/2006/relationships/image" Target="../media/image79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70.png"/><Relationship Id="rId14" Type="http://schemas.openxmlformats.org/officeDocument/2006/relationships/image" Target="../media/image74.png"/><Relationship Id="rId22" Type="http://schemas.openxmlformats.org/officeDocument/2006/relationships/image" Target="../media/image4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7.xml"/><Relationship Id="rId16" Type="http://schemas.openxmlformats.org/officeDocument/2006/relationships/image" Target="../media/image13.png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e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tags" Target="../tags/tag45.xml"/><Relationship Id="rId16" Type="http://schemas.openxmlformats.org/officeDocument/2006/relationships/image" Target="../media/image12.png"/><Relationship Id="rId1" Type="http://schemas.openxmlformats.org/officeDocument/2006/relationships/tags" Target="../tags/tag44.xml"/><Relationship Id="rId6" Type="http://schemas.openxmlformats.org/officeDocument/2006/relationships/image" Target="../media/image85.png"/><Relationship Id="rId11" Type="http://schemas.openxmlformats.org/officeDocument/2006/relationships/image" Target="../media/image7.png"/><Relationship Id="rId5" Type="http://schemas.openxmlformats.org/officeDocument/2006/relationships/image" Target="../media/image1.emf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2.bin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tags" Target="../tags/tag47.xml"/><Relationship Id="rId16" Type="http://schemas.openxmlformats.org/officeDocument/2006/relationships/image" Target="../media/image12.png"/><Relationship Id="rId1" Type="http://schemas.openxmlformats.org/officeDocument/2006/relationships/tags" Target="../tags/tag46.xml"/><Relationship Id="rId6" Type="http://schemas.openxmlformats.org/officeDocument/2006/relationships/image" Target="../media/image86.png"/><Relationship Id="rId11" Type="http://schemas.openxmlformats.org/officeDocument/2006/relationships/image" Target="../media/image7.png"/><Relationship Id="rId5" Type="http://schemas.openxmlformats.org/officeDocument/2006/relationships/image" Target="../media/image1.emf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oleObject" Target="../embeddings/oleObject23.bin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7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1.emf"/><Relationship Id="rId15" Type="http://schemas.openxmlformats.org/officeDocument/2006/relationships/image" Target="../media/image19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24.bin"/><Relationship Id="rId9" Type="http://schemas.openxmlformats.org/officeDocument/2006/relationships/image" Target="../media/image16.png"/><Relationship Id="rId14" Type="http://schemas.openxmlformats.org/officeDocument/2006/relationships/image" Target="../media/image1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7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1.emf"/><Relationship Id="rId15" Type="http://schemas.openxmlformats.org/officeDocument/2006/relationships/image" Target="../media/image19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6.png"/><Relationship Id="rId14" Type="http://schemas.openxmlformats.org/officeDocument/2006/relationships/image" Target="../media/image18.pn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0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55.xml"/><Relationship Id="rId16" Type="http://schemas.openxmlformats.org/officeDocument/2006/relationships/image" Target="../media/image13.png"/><Relationship Id="rId1" Type="http://schemas.openxmlformats.org/officeDocument/2006/relationships/tags" Target="../tags/tag54.xml"/><Relationship Id="rId6" Type="http://schemas.openxmlformats.org/officeDocument/2006/relationships/image" Target="../media/image3.png"/><Relationship Id="rId11" Type="http://schemas.openxmlformats.org/officeDocument/2006/relationships/image" Target="../media/image21.png"/><Relationship Id="rId5" Type="http://schemas.openxmlformats.org/officeDocument/2006/relationships/image" Target="../media/image1.emf"/><Relationship Id="rId15" Type="http://schemas.openxmlformats.org/officeDocument/2006/relationships/image" Target="../media/image2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27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ags" Target="../tags/tag57.xml"/><Relationship Id="rId16" Type="http://schemas.openxmlformats.org/officeDocument/2006/relationships/image" Target="../media/image33.png"/><Relationship Id="rId1" Type="http://schemas.openxmlformats.org/officeDocument/2006/relationships/tags" Target="../tags/tag5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.emf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28.bin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ags" Target="../tags/tag59.xml"/><Relationship Id="rId16" Type="http://schemas.openxmlformats.org/officeDocument/2006/relationships/image" Target="../media/image33.png"/><Relationship Id="rId1" Type="http://schemas.openxmlformats.org/officeDocument/2006/relationships/tags" Target="../tags/tag58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.emf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29.bin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7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1.emf"/><Relationship Id="rId15" Type="http://schemas.openxmlformats.org/officeDocument/2006/relationships/image" Target="../media/image19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6.png"/><Relationship Id="rId14" Type="http://schemas.openxmlformats.org/officeDocument/2006/relationships/image" Target="../media/image18.png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1.emf"/><Relationship Id="rId10" Type="http://schemas.openxmlformats.org/officeDocument/2006/relationships/image" Target="../media/image39.png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3.bin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4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5.bin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tags" Target="../tags/tag73.xml"/><Relationship Id="rId16" Type="http://schemas.openxmlformats.org/officeDocument/2006/relationships/image" Target="../media/image54.png"/><Relationship Id="rId1" Type="http://schemas.openxmlformats.org/officeDocument/2006/relationships/tags" Target="../tags/tag7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2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57.png"/><Relationship Id="rId12" Type="http://schemas.openxmlformats.org/officeDocument/2006/relationships/image" Target="../media/image50.png"/><Relationship Id="rId17" Type="http://schemas.openxmlformats.org/officeDocument/2006/relationships/image" Target="../media/image60.png"/><Relationship Id="rId2" Type="http://schemas.openxmlformats.org/officeDocument/2006/relationships/tags" Target="../tags/tag75.xml"/><Relationship Id="rId16" Type="http://schemas.openxmlformats.org/officeDocument/2006/relationships/image" Target="../media/image59.png"/><Relationship Id="rId1" Type="http://schemas.openxmlformats.org/officeDocument/2006/relationships/tags" Target="../tags/tag74.xml"/><Relationship Id="rId6" Type="http://schemas.openxmlformats.org/officeDocument/2006/relationships/image" Target="../media/image56.png"/><Relationship Id="rId11" Type="http://schemas.openxmlformats.org/officeDocument/2006/relationships/image" Target="../media/image49.png"/><Relationship Id="rId5" Type="http://schemas.openxmlformats.org/officeDocument/2006/relationships/image" Target="../media/image1.emf"/><Relationship Id="rId1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oleObject" Target="../embeddings/oleObject37.bin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7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2.png"/><Relationship Id="rId12" Type="http://schemas.openxmlformats.org/officeDocument/2006/relationships/image" Target="../media/image66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61.png"/><Relationship Id="rId11" Type="http://schemas.openxmlformats.org/officeDocument/2006/relationships/image" Target="../media/image65.png"/><Relationship Id="rId5" Type="http://schemas.openxmlformats.org/officeDocument/2006/relationships/image" Target="../media/image1.emf"/><Relationship Id="rId10" Type="http://schemas.openxmlformats.org/officeDocument/2006/relationships/image" Target="../media/image60.png"/><Relationship Id="rId4" Type="http://schemas.openxmlformats.org/officeDocument/2006/relationships/oleObject" Target="../embeddings/oleObject38.bin"/><Relationship Id="rId9" Type="http://schemas.openxmlformats.org/officeDocument/2006/relationships/image" Target="../media/image64.pn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26" Type="http://schemas.openxmlformats.org/officeDocument/2006/relationships/image" Target="../media/image84.png"/><Relationship Id="rId3" Type="http://schemas.openxmlformats.org/officeDocument/2006/relationships/slideMaster" Target="../slideMasters/slideMaster2.xml"/><Relationship Id="rId21" Type="http://schemas.openxmlformats.org/officeDocument/2006/relationships/image" Target="../media/image81.png"/><Relationship Id="rId7" Type="http://schemas.openxmlformats.org/officeDocument/2006/relationships/image" Target="../media/image68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5" Type="http://schemas.openxmlformats.org/officeDocument/2006/relationships/image" Target="../media/image83.png"/><Relationship Id="rId2" Type="http://schemas.openxmlformats.org/officeDocument/2006/relationships/tags" Target="../tags/tag79.xml"/><Relationship Id="rId16" Type="http://schemas.openxmlformats.org/officeDocument/2006/relationships/image" Target="../media/image76.png"/><Relationship Id="rId20" Type="http://schemas.openxmlformats.org/officeDocument/2006/relationships/image" Target="../media/image80.png"/><Relationship Id="rId1" Type="http://schemas.openxmlformats.org/officeDocument/2006/relationships/tags" Target="../tags/tag78.xml"/><Relationship Id="rId6" Type="http://schemas.openxmlformats.org/officeDocument/2006/relationships/image" Target="../media/image46.png"/><Relationship Id="rId11" Type="http://schemas.openxmlformats.org/officeDocument/2006/relationships/image" Target="../media/image71.png"/><Relationship Id="rId24" Type="http://schemas.openxmlformats.org/officeDocument/2006/relationships/image" Target="../media/image82.png"/><Relationship Id="rId5" Type="http://schemas.openxmlformats.org/officeDocument/2006/relationships/image" Target="../media/image1.emf"/><Relationship Id="rId15" Type="http://schemas.openxmlformats.org/officeDocument/2006/relationships/image" Target="../media/image75.png"/><Relationship Id="rId23" Type="http://schemas.openxmlformats.org/officeDocument/2006/relationships/image" Target="../media/image31.png"/><Relationship Id="rId10" Type="http://schemas.openxmlformats.org/officeDocument/2006/relationships/image" Target="../media/image47.png"/><Relationship Id="rId19" Type="http://schemas.openxmlformats.org/officeDocument/2006/relationships/image" Target="../media/image79.png"/><Relationship Id="rId4" Type="http://schemas.openxmlformats.org/officeDocument/2006/relationships/oleObject" Target="../embeddings/oleObject39.bin"/><Relationship Id="rId9" Type="http://schemas.openxmlformats.org/officeDocument/2006/relationships/image" Target="../media/image70.png"/><Relationship Id="rId14" Type="http://schemas.openxmlformats.org/officeDocument/2006/relationships/image" Target="../media/image74.png"/><Relationship Id="rId22" Type="http://schemas.openxmlformats.org/officeDocument/2006/relationships/image" Target="../media/image48.png"/><Relationship Id="rId27" Type="http://schemas.openxmlformats.org/officeDocument/2006/relationships/image" Target="../media/image87.pn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26" Type="http://schemas.openxmlformats.org/officeDocument/2006/relationships/image" Target="../media/image83.png"/><Relationship Id="rId3" Type="http://schemas.openxmlformats.org/officeDocument/2006/relationships/slideMaster" Target="../slideMasters/slideMaster2.xml"/><Relationship Id="rId21" Type="http://schemas.openxmlformats.org/officeDocument/2006/relationships/image" Target="../media/image80.png"/><Relationship Id="rId7" Type="http://schemas.openxmlformats.org/officeDocument/2006/relationships/image" Target="../media/image4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5" Type="http://schemas.openxmlformats.org/officeDocument/2006/relationships/image" Target="../media/image82.png"/><Relationship Id="rId2" Type="http://schemas.openxmlformats.org/officeDocument/2006/relationships/tags" Target="../tags/tag81.xml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tags" Target="../tags/tag80.xml"/><Relationship Id="rId6" Type="http://schemas.openxmlformats.org/officeDocument/2006/relationships/image" Target="../media/image88.png"/><Relationship Id="rId11" Type="http://schemas.openxmlformats.org/officeDocument/2006/relationships/image" Target="../media/image47.png"/><Relationship Id="rId24" Type="http://schemas.openxmlformats.org/officeDocument/2006/relationships/image" Target="../media/image31.png"/><Relationship Id="rId5" Type="http://schemas.openxmlformats.org/officeDocument/2006/relationships/image" Target="../media/image1.emf"/><Relationship Id="rId15" Type="http://schemas.openxmlformats.org/officeDocument/2006/relationships/image" Target="../media/image74.png"/><Relationship Id="rId23" Type="http://schemas.openxmlformats.org/officeDocument/2006/relationships/image" Target="../media/image48.png"/><Relationship Id="rId10" Type="http://schemas.openxmlformats.org/officeDocument/2006/relationships/image" Target="../media/image70.png"/><Relationship Id="rId19" Type="http://schemas.openxmlformats.org/officeDocument/2006/relationships/image" Target="../media/image78.png"/><Relationship Id="rId4" Type="http://schemas.openxmlformats.org/officeDocument/2006/relationships/oleObject" Target="../embeddings/oleObject40.bin"/><Relationship Id="rId9" Type="http://schemas.openxmlformats.org/officeDocument/2006/relationships/image" Target="../media/image69.pn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7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14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11" Type="http://schemas.openxmlformats.org/officeDocument/2006/relationships/image" Target="../media/image13.png"/><Relationship Id="rId5" Type="http://schemas.openxmlformats.org/officeDocument/2006/relationships/image" Target="../media/image1.emf"/><Relationship Id="rId15" Type="http://schemas.openxmlformats.org/officeDocument/2006/relationships/image" Target="../media/image19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6.png"/><Relationship Id="rId14" Type="http://schemas.openxmlformats.org/officeDocument/2006/relationships/image" Target="../media/image1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0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tags" Target="../tags/tag15.xml"/><Relationship Id="rId16" Type="http://schemas.openxmlformats.org/officeDocument/2006/relationships/image" Target="../media/image13.png"/><Relationship Id="rId1" Type="http://schemas.openxmlformats.org/officeDocument/2006/relationships/tags" Target="../tags/tag14.xml"/><Relationship Id="rId6" Type="http://schemas.openxmlformats.org/officeDocument/2006/relationships/image" Target="../media/image3.png"/><Relationship Id="rId11" Type="http://schemas.openxmlformats.org/officeDocument/2006/relationships/image" Target="../media/image21.png"/><Relationship Id="rId5" Type="http://schemas.openxmlformats.org/officeDocument/2006/relationships/image" Target="../media/image1.emf"/><Relationship Id="rId15" Type="http://schemas.openxmlformats.org/officeDocument/2006/relationships/image" Target="../media/image22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ags" Target="../tags/tag17.xml"/><Relationship Id="rId16" Type="http://schemas.openxmlformats.org/officeDocument/2006/relationships/image" Target="../media/image33.png"/><Relationship Id="rId1" Type="http://schemas.openxmlformats.org/officeDocument/2006/relationships/tags" Target="../tags/tag16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.emf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8.bin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tags" Target="../tags/tag19.xml"/><Relationship Id="rId16" Type="http://schemas.openxmlformats.org/officeDocument/2006/relationships/image" Target="../media/image33.png"/><Relationship Id="rId1" Type="http://schemas.openxmlformats.org/officeDocument/2006/relationships/tags" Target="../tags/tag18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.emf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62837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25" name="Inhaltsplatzhalter 13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396603" y="370450"/>
            <a:ext cx="1457810" cy="124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2606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1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406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114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19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11028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34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5763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/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7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434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447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38828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chemeClr val="tx1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  <a:p>
            <a:pPr lvl="1"/>
            <a:r>
              <a:rPr lang="en-GB"/>
              <a:t>Second level</a:t>
            </a:r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5488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21648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27042" y="1808746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51265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42434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black">
          <a:xfrm>
            <a:off x="527042" y="1808746"/>
            <a:ext cx="11114096" cy="677108"/>
          </a:xfrm>
        </p:spPr>
        <p:txBody>
          <a:bodyPr vert="horz"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black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0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black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2308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B02B26C8-E3F9-4962-9C9B-8E10B03486C0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8">
            <a:extLst>
              <a:ext uri="{FF2B5EF4-FFF2-40B4-BE49-F238E27FC236}">
                <a16:creationId xmlns:a16="http://schemas.microsoft.com/office/drawing/2014/main" id="{0389EEC2-843D-4D19-8CB3-BD07C8567ED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892" y="456401"/>
            <a:ext cx="4025699" cy="11664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943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>
            <a:extLst>
              <a:ext uri="{FF2B5EF4-FFF2-40B4-BE49-F238E27FC236}">
                <a16:creationId xmlns:a16="http://schemas.microsoft.com/office/drawing/2014/main" id="{B02B26C8-E3F9-4962-9C9B-8E10B03486C0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049D648-7A11-476C-88CD-738F2316EA1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892" y="392901"/>
            <a:ext cx="4025699" cy="11664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321842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056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chemeClr val="tx2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April 2022  | ECG Branding and Label | Daniela von Pfuhlstein</a:t>
            </a:r>
            <a:endParaRPr kumimoji="0" lang="de-DE" sz="9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4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12441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8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 bwMode="grayWhite">
          <a:xfrm rot="197831">
            <a:off x="-1193959" y="4008075"/>
            <a:ext cx="4267686" cy="3545540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80692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>
          <a:xfrm rot="2159476">
            <a:off x="8014087" y="4234237"/>
            <a:ext cx="5450676" cy="4528354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03744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E4A801E-2451-4154-85DE-2FFB7DCC8FF6}"/>
              </a:ext>
            </a:extLst>
          </p:cNvPr>
          <p:cNvGrpSpPr/>
          <p:nvPr userDrawn="1"/>
        </p:nvGrpSpPr>
        <p:grpSpPr>
          <a:xfrm rot="15262443" flipV="1">
            <a:off x="7390256" y="-572038"/>
            <a:ext cx="5450676" cy="4528354"/>
            <a:chOff x="4530479" y="-363690"/>
            <a:chExt cx="4274957" cy="3551581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E2C86F-0811-4BCB-A706-ADE1704E52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8F9726-16E4-4687-8D47-20F6968C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F876D79-DD09-432A-9E3A-678819F288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46" name="Grafik 4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08EAC34-27B6-4B27-87C2-BDB61768DC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96FB51-3519-43EA-94DF-10EB4C4303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BD6F0BA-1263-41CE-91FC-15FC0786DC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477F435-8FC8-4E4C-BE9C-81254E6A1C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32BB67B-6504-4FAF-88E3-05E52B359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1" name="Grafik 5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E4C5128-137B-4EB9-A152-8BB70549DC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9" name="Grafik 6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AE4F070-0D83-43B0-ADFA-3E7157716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70" name="Grafik 6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DA0DC-ADD6-48DE-A5E3-67EE24B68B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71" name="Grafik 7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BADF3DE-01BE-46F0-BC9C-F8338D9060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72" name="Grafik 7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C9810D-0393-4BA9-8549-FC05E261FD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443057D-8792-4D47-9077-1FE74D85CA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9CC1A53-460B-4894-950D-33CECCAEF0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0724C48-688E-49AE-8037-EB222F97F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75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59485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13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4643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chemeClr val="tx2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3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 rtl="0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498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65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/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577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Update Branding and Label Project | Winter 2022/23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7216567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23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chemeClr val="tx1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Text</a:t>
            </a:r>
          </a:p>
          <a:p>
            <a:pPr lvl="1"/>
            <a:r>
              <a:rPr lang="en-GB"/>
              <a:t>Second level</a:t>
            </a:r>
            <a:endParaRPr lang="en-GB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768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4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27042" y="1808746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149A468C-045C-417C-B96B-C5D2DFB02344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62" y="828269"/>
            <a:ext cx="2808049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8" name="Grafik 67">
            <a:extLst>
              <a:ext uri="{FF2B5EF4-FFF2-40B4-BE49-F238E27FC236}">
                <a16:creationId xmlns:a16="http://schemas.microsoft.com/office/drawing/2014/main" id="{EEEAF565-AA4F-4B5B-A374-2027D014D17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462" y="828269"/>
            <a:ext cx="2808049" cy="813600"/>
          </a:xfrm>
          <a:prstGeom prst="rect">
            <a:avLst/>
          </a:prstGeom>
        </p:spPr>
      </p:pic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black">
          <a:xfrm>
            <a:off x="527042" y="1808746"/>
            <a:ext cx="11114096" cy="677108"/>
          </a:xfrm>
        </p:spPr>
        <p:txBody>
          <a:bodyPr vert="horz"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black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0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black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79661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766139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64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093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6A9DCB5-B3F8-4C5F-8A04-2839B3CDE4F1}" type="slidenum">
              <a:rPr lang="de-DE" smtClean="0"/>
              <a:t>‹#›</a:t>
            </a:fld>
            <a:endParaRPr lang="de-DE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3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2813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 bwMode="grayWhite">
          <a:xfrm rot="197831">
            <a:off x="-1193959" y="4008075"/>
            <a:ext cx="4267686" cy="3545540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White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5031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9892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>
          <a:xfrm rot="2159476">
            <a:off x="8014087" y="4234237"/>
            <a:ext cx="5450676" cy="4528354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4482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494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E4A801E-2451-4154-85DE-2FFB7DCC8FF6}"/>
              </a:ext>
            </a:extLst>
          </p:cNvPr>
          <p:cNvGrpSpPr/>
          <p:nvPr userDrawn="1"/>
        </p:nvGrpSpPr>
        <p:grpSpPr>
          <a:xfrm rot="15262443" flipV="1">
            <a:off x="7390256" y="-572038"/>
            <a:ext cx="5450676" cy="4528354"/>
            <a:chOff x="4530479" y="-363690"/>
            <a:chExt cx="4274957" cy="3551581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E2C86F-0811-4BCB-A706-ADE1704E52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8F9726-16E4-4687-8D47-20F6968C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F876D79-DD09-432A-9E3A-678819F288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46" name="Grafik 4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08EAC34-27B6-4B27-87C2-BDB61768DC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96FB51-3519-43EA-94DF-10EB4C4303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BD6F0BA-1263-41CE-91FC-15FC0786DC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477F435-8FC8-4E4C-BE9C-81254E6A1C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32BB67B-6504-4FAF-88E3-05E52B359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1" name="Grafik 5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E4C5128-137B-4EB9-A152-8BB70549DC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9" name="Grafik 6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AE4F070-0D83-43B0-ADFA-3E7157716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70" name="Grafik 6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DA0DC-ADD6-48DE-A5E3-67EE24B68B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71" name="Grafik 7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BADF3DE-01BE-46F0-BC9C-F8338D9060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72" name="Grafik 7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C9810D-0393-4BA9-8549-FC05E261FD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443057D-8792-4D47-9077-1FE74D85CA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9CC1A53-460B-4894-950D-33CECCAEF0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0724C48-688E-49AE-8037-EB222F97F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58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28393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48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tags" Target="../tags/tag4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oleObject" Target="../embeddings/oleObject21.bin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tags" Target="../tags/tag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42450034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6CF2A001-87C9-4E37-BA70-5DC75C8FA1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8886035" y="6533880"/>
            <a:ext cx="2289089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ECOnGOOD</a:t>
            </a:r>
            <a:r>
              <a:rPr lang="en-US" dirty="0"/>
              <a:t> </a:t>
            </a:r>
            <a:r>
              <a:rPr lang="en-US" dirty="0" err="1"/>
              <a:t>Einführung</a:t>
            </a:r>
            <a:r>
              <a:rPr lang="en-US" dirty="0"/>
              <a:t> Branding und Label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Text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69" r:id="rId4"/>
    <p:sldLayoutId id="2147483658" r:id="rId5"/>
    <p:sldLayoutId id="2147483666" r:id="rId6"/>
    <p:sldLayoutId id="2147483667" r:id="rId7"/>
    <p:sldLayoutId id="2147483668" r:id="rId8"/>
    <p:sldLayoutId id="2147483671" r:id="rId9"/>
    <p:sldLayoutId id="2147483657" r:id="rId10"/>
    <p:sldLayoutId id="2147483650" r:id="rId11"/>
    <p:sldLayoutId id="2147483661" r:id="rId12"/>
    <p:sldLayoutId id="2147483660" r:id="rId13"/>
    <p:sldLayoutId id="2147483670" r:id="rId14"/>
    <p:sldLayoutId id="2147483659" r:id="rId15"/>
    <p:sldLayoutId id="2147483663" r:id="rId16"/>
    <p:sldLayoutId id="2147483662" r:id="rId17"/>
    <p:sldLayoutId id="2147483664" r:id="rId18"/>
    <p:sldLayoutId id="214748366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6CF2A001-87C9-4E37-BA70-5DC75C8FA1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8861990" y="6533880"/>
            <a:ext cx="2313134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Update Branding and Label Project | 02-2023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Text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07.06.2021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9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>
          <p15:clr>
            <a:srgbClr val="A4A3A4"/>
          </p15:clr>
        </p15:guide>
        <p15:guide id="2" orient="horz" pos="958">
          <p15:clr>
            <a:srgbClr val="A4A3A4"/>
          </p15:clr>
        </p15:guide>
        <p15:guide id="3" orient="horz" pos="3952">
          <p15:clr>
            <a:srgbClr val="A4A3A4"/>
          </p15:clr>
        </p15:guide>
        <p15:guide id="4" pos="7333">
          <p15:clr>
            <a:srgbClr val="A4A3A4"/>
          </p15:clr>
        </p15:guide>
        <p15:guide id="5" pos="5360">
          <p15:clr>
            <a:srgbClr val="A4A3A4"/>
          </p15:clr>
        </p15:guide>
        <p15:guide id="6" pos="5541">
          <p15:clr>
            <a:srgbClr val="A4A3A4"/>
          </p15:clr>
        </p15:guide>
        <p15:guide id="7" pos="3749">
          <p15:clr>
            <a:srgbClr val="A4A3A4"/>
          </p15:clr>
        </p15:guide>
        <p15:guide id="8" pos="393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2.png"/><Relationship Id="rId1" Type="http://schemas.openxmlformats.org/officeDocument/2006/relationships/tags" Target="../tags/tag82.xml"/><Relationship Id="rId6" Type="http://schemas.openxmlformats.org/officeDocument/2006/relationships/image" Target="../media/image90.png"/><Relationship Id="rId11" Type="http://schemas.openxmlformats.org/officeDocument/2006/relationships/image" Target="../media/image7.png"/><Relationship Id="rId5" Type="http://schemas.openxmlformats.org/officeDocument/2006/relationships/image" Target="../media/image89.emf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oleObject" Target="../embeddings/oleObject41.bin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customXml" Target="../ink/ink1.xml"/><Relationship Id="rId7" Type="http://schemas.openxmlformats.org/officeDocument/2006/relationships/image" Target="../media/image1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113.png"/><Relationship Id="rId4" Type="http://schemas.openxmlformats.org/officeDocument/2006/relationships/image" Target="../media/image36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13" Type="http://schemas.microsoft.com/office/2007/relationships/hdphoto" Target="../media/hdphoto4.wdp"/><Relationship Id="rId18" Type="http://schemas.openxmlformats.org/officeDocument/2006/relationships/image" Target="../media/image133.png"/><Relationship Id="rId26" Type="http://schemas.openxmlformats.org/officeDocument/2006/relationships/image" Target="../media/image137.png"/><Relationship Id="rId3" Type="http://schemas.openxmlformats.org/officeDocument/2006/relationships/slideLayout" Target="../slideLayouts/slideLayout14.xml"/><Relationship Id="rId21" Type="http://schemas.microsoft.com/office/2007/relationships/hdphoto" Target="../media/hdphoto8.wdp"/><Relationship Id="rId7" Type="http://schemas.openxmlformats.org/officeDocument/2006/relationships/image" Target="../media/image127.jpeg"/><Relationship Id="rId12" Type="http://schemas.openxmlformats.org/officeDocument/2006/relationships/image" Target="../media/image130.png"/><Relationship Id="rId17" Type="http://schemas.microsoft.com/office/2007/relationships/hdphoto" Target="../media/hdphoto6.wdp"/><Relationship Id="rId25" Type="http://schemas.microsoft.com/office/2007/relationships/hdphoto" Target="../media/hdphoto10.wdp"/><Relationship Id="rId2" Type="http://schemas.openxmlformats.org/officeDocument/2006/relationships/tags" Target="../tags/tag86.xml"/><Relationship Id="rId16" Type="http://schemas.openxmlformats.org/officeDocument/2006/relationships/image" Target="../media/image132.png"/><Relationship Id="rId20" Type="http://schemas.openxmlformats.org/officeDocument/2006/relationships/image" Target="../media/image134.png"/><Relationship Id="rId29" Type="http://schemas.microsoft.com/office/2007/relationships/hdphoto" Target="../media/hdphoto12.wdp"/><Relationship Id="rId1" Type="http://schemas.openxmlformats.org/officeDocument/2006/relationships/tags" Target="../tags/tag85.xml"/><Relationship Id="rId6" Type="http://schemas.openxmlformats.org/officeDocument/2006/relationships/image" Target="../media/image1.emf"/><Relationship Id="rId11" Type="http://schemas.microsoft.com/office/2007/relationships/hdphoto" Target="../media/hdphoto3.wdp"/><Relationship Id="rId24" Type="http://schemas.openxmlformats.org/officeDocument/2006/relationships/image" Target="../media/image136.png"/><Relationship Id="rId5" Type="http://schemas.openxmlformats.org/officeDocument/2006/relationships/oleObject" Target="../embeddings/oleObject43.bin"/><Relationship Id="rId15" Type="http://schemas.microsoft.com/office/2007/relationships/hdphoto" Target="../media/hdphoto5.wdp"/><Relationship Id="rId23" Type="http://schemas.microsoft.com/office/2007/relationships/hdphoto" Target="../media/hdphoto9.wdp"/><Relationship Id="rId28" Type="http://schemas.openxmlformats.org/officeDocument/2006/relationships/image" Target="../media/image138.png"/><Relationship Id="rId10" Type="http://schemas.openxmlformats.org/officeDocument/2006/relationships/image" Target="../media/image129.png"/><Relationship Id="rId19" Type="http://schemas.microsoft.com/office/2007/relationships/hdphoto" Target="../media/hdphoto7.wdp"/><Relationship Id="rId4" Type="http://schemas.openxmlformats.org/officeDocument/2006/relationships/notesSlide" Target="../notesSlides/notesSlide21.xml"/><Relationship Id="rId9" Type="http://schemas.microsoft.com/office/2007/relationships/hdphoto" Target="../media/hdphoto2.wdp"/><Relationship Id="rId14" Type="http://schemas.openxmlformats.org/officeDocument/2006/relationships/image" Target="../media/image131.png"/><Relationship Id="rId22" Type="http://schemas.openxmlformats.org/officeDocument/2006/relationships/image" Target="../media/image135.png"/><Relationship Id="rId27" Type="http://schemas.microsoft.com/office/2007/relationships/hdphoto" Target="../media/hdphoto11.wdp"/><Relationship Id="rId30" Type="http://schemas.openxmlformats.org/officeDocument/2006/relationships/image" Target="../media/image1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eg"/><Relationship Id="rId13" Type="http://schemas.openxmlformats.org/officeDocument/2006/relationships/image" Target="../media/image161.jpeg"/><Relationship Id="rId3" Type="http://schemas.openxmlformats.org/officeDocument/2006/relationships/image" Target="../media/image151.jpeg"/><Relationship Id="rId7" Type="http://schemas.openxmlformats.org/officeDocument/2006/relationships/image" Target="../media/image155.jpeg"/><Relationship Id="rId12" Type="http://schemas.openxmlformats.org/officeDocument/2006/relationships/image" Target="../media/image16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4.jpeg"/><Relationship Id="rId11" Type="http://schemas.openxmlformats.org/officeDocument/2006/relationships/image" Target="../media/image159.jpeg"/><Relationship Id="rId5" Type="http://schemas.openxmlformats.org/officeDocument/2006/relationships/image" Target="../media/image153.jpeg"/><Relationship Id="rId10" Type="http://schemas.openxmlformats.org/officeDocument/2006/relationships/image" Target="../media/image158.jpeg"/><Relationship Id="rId4" Type="http://schemas.openxmlformats.org/officeDocument/2006/relationships/image" Target="../media/image152.jpeg"/><Relationship Id="rId9" Type="http://schemas.openxmlformats.org/officeDocument/2006/relationships/image" Target="../media/image15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6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emf"/><Relationship Id="rId3" Type="http://schemas.openxmlformats.org/officeDocument/2006/relationships/image" Target="../media/image166.jpeg"/><Relationship Id="rId7" Type="http://schemas.openxmlformats.org/officeDocument/2006/relationships/image" Target="../media/image170.emf"/><Relationship Id="rId12" Type="http://schemas.openxmlformats.org/officeDocument/2006/relationships/image" Target="../media/image17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9.emf"/><Relationship Id="rId11" Type="http://schemas.openxmlformats.org/officeDocument/2006/relationships/image" Target="../media/image174.emf"/><Relationship Id="rId5" Type="http://schemas.openxmlformats.org/officeDocument/2006/relationships/image" Target="../media/image168.emf"/><Relationship Id="rId10" Type="http://schemas.openxmlformats.org/officeDocument/2006/relationships/image" Target="../media/image173.emf"/><Relationship Id="rId4" Type="http://schemas.openxmlformats.org/officeDocument/2006/relationships/image" Target="../media/image167.emf"/><Relationship Id="rId9" Type="http://schemas.openxmlformats.org/officeDocument/2006/relationships/image" Target="../media/image172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jpeg"/><Relationship Id="rId3" Type="http://schemas.openxmlformats.org/officeDocument/2006/relationships/image" Target="../media/image166.jpeg"/><Relationship Id="rId7" Type="http://schemas.openxmlformats.org/officeDocument/2006/relationships/image" Target="../media/image179.jpeg"/><Relationship Id="rId12" Type="http://schemas.openxmlformats.org/officeDocument/2006/relationships/image" Target="../media/image18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8.jpeg"/><Relationship Id="rId11" Type="http://schemas.openxmlformats.org/officeDocument/2006/relationships/image" Target="../media/image183.jpeg"/><Relationship Id="rId5" Type="http://schemas.openxmlformats.org/officeDocument/2006/relationships/image" Target="../media/image177.jpeg"/><Relationship Id="rId10" Type="http://schemas.openxmlformats.org/officeDocument/2006/relationships/image" Target="../media/image182.jpeg"/><Relationship Id="rId4" Type="http://schemas.openxmlformats.org/officeDocument/2006/relationships/image" Target="../media/image176.jpeg"/><Relationship Id="rId9" Type="http://schemas.openxmlformats.org/officeDocument/2006/relationships/image" Target="../media/image18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jpeg"/><Relationship Id="rId3" Type="http://schemas.openxmlformats.org/officeDocument/2006/relationships/image" Target="../media/image91.jpg"/><Relationship Id="rId7" Type="http://schemas.openxmlformats.org/officeDocument/2006/relationships/image" Target="../media/image95.png"/><Relationship Id="rId12" Type="http://schemas.openxmlformats.org/officeDocument/2006/relationships/image" Target="../media/image10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4.jpeg"/><Relationship Id="rId11" Type="http://schemas.openxmlformats.org/officeDocument/2006/relationships/image" Target="../media/image99.jpeg"/><Relationship Id="rId5" Type="http://schemas.openxmlformats.org/officeDocument/2006/relationships/image" Target="../media/image93.jpeg"/><Relationship Id="rId10" Type="http://schemas.openxmlformats.org/officeDocument/2006/relationships/image" Target="../media/image98.png"/><Relationship Id="rId4" Type="http://schemas.openxmlformats.org/officeDocument/2006/relationships/image" Target="../media/image92.jpeg"/><Relationship Id="rId9" Type="http://schemas.openxmlformats.org/officeDocument/2006/relationships/image" Target="../media/image9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13" Type="http://schemas.openxmlformats.org/officeDocument/2006/relationships/image" Target="../media/image108.jpe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102.jpeg"/><Relationship Id="rId12" Type="http://schemas.openxmlformats.org/officeDocument/2006/relationships/image" Target="../media/image107.png"/><Relationship Id="rId2" Type="http://schemas.openxmlformats.org/officeDocument/2006/relationships/tags" Target="../tags/tag84.xml"/><Relationship Id="rId16" Type="http://schemas.openxmlformats.org/officeDocument/2006/relationships/image" Target="../media/image111.png"/><Relationship Id="rId1" Type="http://schemas.openxmlformats.org/officeDocument/2006/relationships/tags" Target="../tags/tag83.xml"/><Relationship Id="rId6" Type="http://schemas.openxmlformats.org/officeDocument/2006/relationships/image" Target="../media/image1.emf"/><Relationship Id="rId11" Type="http://schemas.openxmlformats.org/officeDocument/2006/relationships/image" Target="../media/image106.png"/><Relationship Id="rId5" Type="http://schemas.openxmlformats.org/officeDocument/2006/relationships/oleObject" Target="../embeddings/oleObject42.bin"/><Relationship Id="rId15" Type="http://schemas.openxmlformats.org/officeDocument/2006/relationships/image" Target="../media/image110.jpeg"/><Relationship Id="rId10" Type="http://schemas.openxmlformats.org/officeDocument/2006/relationships/image" Target="../media/image105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04.jpeg"/><Relationship Id="rId14" Type="http://schemas.openxmlformats.org/officeDocument/2006/relationships/image" Target="../media/image10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4083C-0F05-E95C-7BBA-82113F937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D30CB822-A5C4-38BA-8540-B856B1A0F4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D30CB822-A5C4-38BA-8540-B856B1A0F4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Bildplatzhalter 7" descr="Ein Bild, das Text, Fernbedienung, Im Haus, Design enthält.&#10;&#10;Automatisch generierte Beschreibung">
            <a:extLst>
              <a:ext uri="{FF2B5EF4-FFF2-40B4-BE49-F238E27FC236}">
                <a16:creationId xmlns:a16="http://schemas.microsoft.com/office/drawing/2014/main" id="{13634F27-ADD0-3AF9-F93B-A7E9F4D60A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0462" y="-2937"/>
            <a:ext cx="5951538" cy="6860938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8F058CF-A993-700A-20A8-2C3A07E08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5400675" cy="923330"/>
          </a:xfrm>
        </p:spPr>
        <p:txBody>
          <a:bodyPr vert="horz"/>
          <a:lstStyle/>
          <a:p>
            <a:r>
              <a:rPr lang="de-DE" sz="6000" b="0" dirty="0">
                <a:latin typeface="Avenir LT Pro 55 Roman"/>
                <a:ea typeface="+mn-ea"/>
                <a:cs typeface="+mn-cs"/>
              </a:rPr>
              <a:t>ECO</a:t>
            </a:r>
            <a:r>
              <a:rPr lang="de-DE" sz="6000" b="0" cap="none" dirty="0">
                <a:latin typeface="Avenir LT Pro 55 Roman"/>
                <a:ea typeface="+mn-ea"/>
                <a:cs typeface="+mn-cs"/>
              </a:rPr>
              <a:t>n</a:t>
            </a:r>
            <a:r>
              <a:rPr lang="de-DE" sz="6000" b="0" dirty="0">
                <a:latin typeface="Avenir Next LT Pro Demi" panose="020B0704020202020204" pitchFamily="34" charset="0"/>
                <a:ea typeface="+mn-ea"/>
                <a:cs typeface="+mn-cs"/>
              </a:rPr>
              <a:t>GOOD</a:t>
            </a:r>
            <a:endParaRPr lang="en-US" sz="6000" b="0" dirty="0">
              <a:latin typeface="Avenir Next LT Pro Demi" panose="020B0704020202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BE8F937-19FE-6E2F-8783-174933C2B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5006715"/>
            <a:ext cx="5400675" cy="1267084"/>
          </a:xfrm>
        </p:spPr>
        <p:txBody>
          <a:bodyPr/>
          <a:lstStyle/>
          <a:p>
            <a:pPr marL="0" indent="0">
              <a:buNone/>
            </a:pPr>
            <a:r>
              <a:rPr lang="en-US" sz="3500" cap="none" dirty="0">
                <a:solidFill>
                  <a:schemeClr val="accent2"/>
                </a:solidFill>
                <a:latin typeface="Avenir Next LT Pro Demi" panose="020B0704020202020204" pitchFamily="34" charset="0"/>
              </a:rPr>
              <a:t>NEW</a:t>
            </a:r>
            <a:r>
              <a:rPr lang="en-US" sz="3500" cap="none" dirty="0">
                <a:solidFill>
                  <a:schemeClr val="accent2"/>
                </a:solidFill>
                <a:latin typeface="Avenir LT Std 65 Medium"/>
              </a:rPr>
              <a:t>| Label </a:t>
            </a:r>
            <a:r>
              <a:rPr lang="en-US" sz="3500" dirty="0">
                <a:solidFill>
                  <a:schemeClr val="accent2"/>
                </a:solidFill>
                <a:latin typeface="Avenir LT Std 65 Medium"/>
              </a:rPr>
              <a:t>a</a:t>
            </a:r>
            <a:r>
              <a:rPr lang="en-US" sz="3500" cap="none" dirty="0">
                <a:solidFill>
                  <a:schemeClr val="accent2"/>
                </a:solidFill>
                <a:latin typeface="Avenir LT Std 65 Medium"/>
              </a:rPr>
              <a:t>nd Branding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A890F8A-8E5F-DC67-E61C-B07FDB28F197}"/>
              </a:ext>
            </a:extLst>
          </p:cNvPr>
          <p:cNvGrpSpPr/>
          <p:nvPr/>
        </p:nvGrpSpPr>
        <p:grpSpPr bwMode="gray">
          <a:xfrm rot="1589669">
            <a:off x="-534973" y="2040064"/>
            <a:ext cx="4274957" cy="3551581"/>
            <a:chOff x="4530479" y="-363690"/>
            <a:chExt cx="4274957" cy="3551581"/>
          </a:xfrm>
        </p:grpSpPr>
        <p:pic>
          <p:nvPicPr>
            <p:cNvPr id="10" name="Grafik 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5DB8466-E739-ABDB-DD87-951A70696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A239A33-EF52-B8EB-FBBE-19DCC853D2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12" name="Grafik 1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4C12D6A-44CA-56AD-7CB2-BF7C438436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13" name="Grafik 1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A73B464-06CC-B049-98B4-C0662FD170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14" name="Grafik 13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6313018-19A6-0264-4D7A-F242153546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15" name="Grafik 1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BF61632-53E5-3C1C-E360-669C252EED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16" name="Grafik 1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1FACEC5-7B13-F5C9-AD14-CB8BD27DD7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17" name="Grafik 1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0E63A59-D639-3493-9525-D4CFC127DE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18" name="Grafik 1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CB00889-7C61-E711-DCA1-BAAF3497AB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19" name="Grafik 1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ECE78E5-413C-806D-94B9-326074F2F5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20" name="Grafik 1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EC70499-8D23-A1A8-71D4-12BCFC31D6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21" name="Grafik 2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9F101C-69E7-4FFF-6665-1CDB37FD5E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22" name="Grafik 2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7040BBA-B965-A6A7-298D-71C7D59F40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23" name="Grafik 2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225DF96-79AD-42E2-C3E8-FF1A63C8D9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24" name="Grafik 2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1E27BE3-84F0-CD81-D512-347E2D896D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25" name="Grafik 2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1D4380C-94EC-F09F-9A80-7BB50760BA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90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3C55A36-5ED6-3BE7-D85C-062F300B3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Market </a:t>
            </a:r>
            <a:r>
              <a:rPr lang="de-DE" dirty="0" err="1">
                <a:latin typeface="Avenir Next LT Pro Demi" panose="020B0704020202020204" pitchFamily="34" charset="0"/>
              </a:rPr>
              <a:t>Maturity</a:t>
            </a:r>
            <a:r>
              <a:rPr lang="de-DE" dirty="0">
                <a:latin typeface="Avenir Next LT Pro Demi" panose="020B0704020202020204" pitchFamily="34" charset="0"/>
              </a:rPr>
              <a:t> | </a:t>
            </a:r>
            <a:r>
              <a:rPr lang="de-DE" b="0" dirty="0" err="1">
                <a:latin typeface="Avenir LT Std 65 Medium"/>
              </a:rPr>
              <a:t>We</a:t>
            </a:r>
            <a:r>
              <a:rPr lang="de-DE" b="0" dirty="0">
                <a:latin typeface="Avenir LT Std 65 Medium"/>
              </a:rPr>
              <a:t> </a:t>
            </a:r>
            <a:r>
              <a:rPr lang="de-DE" b="0" dirty="0" err="1">
                <a:latin typeface="Avenir LT Std 65 Medium"/>
              </a:rPr>
              <a:t>are</a:t>
            </a:r>
            <a:r>
              <a:rPr lang="de-DE" b="0" dirty="0">
                <a:latin typeface="Avenir LT Std 65 Medium"/>
              </a:rPr>
              <a:t> in </a:t>
            </a:r>
            <a:r>
              <a:rPr lang="de-DE" b="0" dirty="0" err="1">
                <a:latin typeface="Avenir LT Std 65 Medium"/>
              </a:rPr>
              <a:t>Puberty</a:t>
            </a:r>
            <a:endParaRPr lang="de-DE" b="0" dirty="0">
              <a:latin typeface="Avenir LT Std 65 Medium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6581382-31C3-F296-9E0E-5C7609B379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5675751"/>
            <a:ext cx="2833687" cy="598049"/>
          </a:xfrm>
        </p:spPr>
        <p:txBody>
          <a:bodyPr/>
          <a:lstStyle/>
          <a:p>
            <a:r>
              <a:rPr lang="en-US" i="1" dirty="0">
                <a:latin typeface="Avenir Next LT Pro Demi" panose="020B0704020202020204" pitchFamily="34" charset="0"/>
              </a:rPr>
              <a:t>Children should receive two things from their parents: Roots and wings.</a:t>
            </a:r>
            <a:br>
              <a:rPr lang="de-DE" i="1" dirty="0">
                <a:latin typeface="Avenir Next LT Pro Demi" panose="020B0704020202020204" pitchFamily="34" charset="0"/>
              </a:rPr>
            </a:br>
            <a:r>
              <a:rPr lang="de-DE" i="1" dirty="0">
                <a:latin typeface="Avenir Next LT Pro Demi" panose="020B0704020202020204" pitchFamily="34" charset="0"/>
              </a:rPr>
              <a:t> </a:t>
            </a:r>
            <a:r>
              <a:rPr lang="de-DE" dirty="0"/>
              <a:t>―</a:t>
            </a:r>
            <a:r>
              <a:rPr lang="de-DE" dirty="0">
                <a:latin typeface="Avenir LT Std 65 Medium"/>
              </a:rPr>
              <a:t>Johann Wolfgang von Goethe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7" name="Freihand 16">
                <a:extLst>
                  <a:ext uri="{FF2B5EF4-FFF2-40B4-BE49-F238E27FC236}">
                    <a16:creationId xmlns:a16="http://schemas.microsoft.com/office/drawing/2014/main" id="{9527C0FB-6F17-8759-8635-7EE48A6C8FA9}"/>
                  </a:ext>
                </a:extLst>
              </p14:cNvPr>
              <p14:cNvContentPartPr/>
              <p14:nvPr/>
            </p14:nvContentPartPr>
            <p14:xfrm>
              <a:off x="4485279" y="2681689"/>
              <a:ext cx="360" cy="360"/>
            </p14:xfrm>
          </p:contentPart>
        </mc:Choice>
        <mc:Fallback xmlns="">
          <p:pic>
            <p:nvPicPr>
              <p:cNvPr id="17" name="Freihand 16">
                <a:extLst>
                  <a:ext uri="{FF2B5EF4-FFF2-40B4-BE49-F238E27FC236}">
                    <a16:creationId xmlns:a16="http://schemas.microsoft.com/office/drawing/2014/main" id="{9527C0FB-6F17-8759-8635-7EE48A6C8FA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9159" y="2675569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23" name="Inhaltsplatzhalter 22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2B73267A-F45E-DB3E-AB08-E7C3215E61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gray">
          <a:xfrm>
            <a:off x="541838" y="1231642"/>
            <a:ext cx="7928916" cy="43813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5B02897-9D8C-2E4F-0DC9-457133668ACF}"/>
              </a:ext>
            </a:extLst>
          </p:cNvPr>
          <p:cNvSpPr txBox="1"/>
          <p:nvPr/>
        </p:nvSpPr>
        <p:spPr>
          <a:xfrm>
            <a:off x="541838" y="5832000"/>
            <a:ext cx="1591199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400" dirty="0">
                <a:latin typeface="Avenir Next LT Pro Demi" panose="020B0704020202020204" pitchFamily="34" charset="0"/>
              </a:rPr>
              <a:t>Phase I</a:t>
            </a:r>
            <a:br>
              <a:rPr lang="de-DE" sz="1400" dirty="0"/>
            </a:br>
            <a:r>
              <a:rPr lang="de-DE" sz="1400" dirty="0" err="1">
                <a:latin typeface="Avenir LT Std 65 Medium"/>
              </a:rPr>
              <a:t>Introduction</a:t>
            </a:r>
            <a:endParaRPr lang="de-DE" sz="1400" dirty="0">
              <a:latin typeface="Avenir LT Std 65 Medium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17B4952-85C9-CCA1-208F-8DF2A008262C}"/>
              </a:ext>
            </a:extLst>
          </p:cNvPr>
          <p:cNvSpPr txBox="1"/>
          <p:nvPr/>
        </p:nvSpPr>
        <p:spPr>
          <a:xfrm>
            <a:off x="2160114" y="5832000"/>
            <a:ext cx="15912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400" dirty="0">
                <a:latin typeface="Avenir Next LT Pro Demi" panose="020B0704020202020204" pitchFamily="34" charset="0"/>
              </a:rPr>
              <a:t>Phase II</a:t>
            </a:r>
            <a:br>
              <a:rPr lang="de-DE" sz="1400" dirty="0"/>
            </a:br>
            <a:r>
              <a:rPr lang="de-DE" sz="1400" dirty="0">
                <a:latin typeface="Avenir LT Std 65 Medium"/>
              </a:rPr>
              <a:t>Growth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3717D49-B3A1-53C8-D98E-7CEF45F0492D}"/>
              </a:ext>
            </a:extLst>
          </p:cNvPr>
          <p:cNvSpPr txBox="1"/>
          <p:nvPr/>
        </p:nvSpPr>
        <p:spPr>
          <a:xfrm>
            <a:off x="3733262" y="5832000"/>
            <a:ext cx="15912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400" dirty="0">
                <a:latin typeface="Avenir Next LT Pro Demi" panose="020B0704020202020204" pitchFamily="34" charset="0"/>
              </a:rPr>
              <a:t>Phase III</a:t>
            </a:r>
            <a:br>
              <a:rPr lang="de-DE" sz="1400" dirty="0"/>
            </a:br>
            <a:r>
              <a:rPr lang="de-DE" sz="1400" dirty="0" err="1">
                <a:latin typeface="Avenir LT Std 65 Medium"/>
              </a:rPr>
              <a:t>Maturity</a:t>
            </a:r>
            <a:endParaRPr lang="de-DE" sz="1400" dirty="0">
              <a:latin typeface="Avenir LT Std 65 Medium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0D58BD-A9CD-9BC4-7990-652ED98FB5C7}"/>
              </a:ext>
            </a:extLst>
          </p:cNvPr>
          <p:cNvSpPr txBox="1"/>
          <p:nvPr/>
        </p:nvSpPr>
        <p:spPr>
          <a:xfrm>
            <a:off x="5306409" y="5832000"/>
            <a:ext cx="15912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400" dirty="0">
                <a:latin typeface="Avenir Next LT Pro Demi" panose="020B0704020202020204" pitchFamily="34" charset="0"/>
              </a:rPr>
              <a:t>Phase IV</a:t>
            </a:r>
            <a:br>
              <a:rPr lang="de-DE" sz="1400" dirty="0"/>
            </a:br>
            <a:r>
              <a:rPr lang="de-DE" sz="1400" dirty="0">
                <a:latin typeface="Avenir LT Std 65 Medium"/>
              </a:rPr>
              <a:t>Saturation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EE16849-1222-E3A4-A3FD-5F8C5736EAA0}"/>
              </a:ext>
            </a:extLst>
          </p:cNvPr>
          <p:cNvSpPr txBox="1"/>
          <p:nvPr/>
        </p:nvSpPr>
        <p:spPr>
          <a:xfrm>
            <a:off x="6917800" y="5832000"/>
            <a:ext cx="15912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400" dirty="0">
                <a:latin typeface="Avenir Next LT Pro Demi" panose="020B0704020202020204" pitchFamily="34" charset="0"/>
              </a:rPr>
              <a:t>Phase V</a:t>
            </a:r>
            <a:br>
              <a:rPr lang="de-DE" sz="1400" dirty="0"/>
            </a:br>
            <a:r>
              <a:rPr lang="de-DE" sz="1400" dirty="0">
                <a:latin typeface="Avenir LT Std 65 Medium"/>
              </a:rPr>
              <a:t>Degeneration</a:t>
            </a:r>
          </a:p>
        </p:txBody>
      </p:sp>
      <p:sp>
        <p:nvSpPr>
          <p:cNvPr id="25" name="Fußzeilenplatzhalter 2">
            <a:extLst>
              <a:ext uri="{FF2B5EF4-FFF2-40B4-BE49-F238E27FC236}">
                <a16:creationId xmlns:a16="http://schemas.microsoft.com/office/drawing/2014/main" id="{BA622D5E-9A2E-8E71-A665-5E5C1ECCC7C0}"/>
              </a:ext>
            </a:extLst>
          </p:cNvPr>
          <p:cNvSpPr txBox="1">
            <a:spLocks/>
          </p:cNvSpPr>
          <p:nvPr/>
        </p:nvSpPr>
        <p:spPr bwMode="gray">
          <a:xfrm>
            <a:off x="9089076" y="6533807"/>
            <a:ext cx="208711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26" name="Foliennummernplatzhalter 3">
            <a:extLst>
              <a:ext uri="{FF2B5EF4-FFF2-40B4-BE49-F238E27FC236}">
                <a16:creationId xmlns:a16="http://schemas.microsoft.com/office/drawing/2014/main" id="{7EBC092A-3BF7-40BA-D27A-6DD6CCE92DA0}"/>
              </a:ext>
            </a:extLst>
          </p:cNvPr>
          <p:cNvSpPr txBox="1">
            <a:spLocks/>
          </p:cNvSpPr>
          <p:nvPr/>
        </p:nvSpPr>
        <p:spPr bwMode="gray">
          <a:xfrm>
            <a:off x="11257200" y="6534150"/>
            <a:ext cx="338137" cy="13811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6A9DCB5-B3F8-4C5F-8A04-2839B3CDE4F1}" type="slidenum">
              <a:rPr lang="de-DE" b="0" smtClean="0">
                <a:solidFill>
                  <a:srgbClr val="5A5A5A"/>
                </a:solidFill>
                <a:latin typeface="Avenir Next LT Pro Demi" panose="020B0704020202020204" pitchFamily="34" charset="0"/>
              </a:rPr>
              <a:pPr>
                <a:defRPr/>
              </a:pPr>
              <a:t>10</a:t>
            </a:fld>
            <a:endParaRPr lang="de-DE" b="0" dirty="0">
              <a:solidFill>
                <a:srgbClr val="5A5A5A"/>
              </a:solidFill>
              <a:latin typeface="Avenir Next LT Pro Demi" panose="020B07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9F7E2CF-F5C3-96F4-7719-21F08621B11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525" y="4921195"/>
            <a:ext cx="707236" cy="39990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7ED6837-BDAC-4148-EC0F-0656211D416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946" y="5178359"/>
            <a:ext cx="289563" cy="28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6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LT Std 65 Medium"/>
              </a:rPr>
              <a:t>Branding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218008" cy="222177"/>
          </a:xfrm>
        </p:spPr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36552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The </a:t>
            </a:r>
            <a:r>
              <a:rPr lang="de-DE" dirty="0" err="1">
                <a:latin typeface="Avenir Next LT Pro Demi" panose="020B0704020202020204" pitchFamily="34" charset="0"/>
              </a:rPr>
              <a:t>Soluion</a:t>
            </a:r>
            <a:r>
              <a:rPr lang="de-DE" dirty="0">
                <a:latin typeface="Avenir Next LT Pro Demi" panose="020B0704020202020204" pitchFamily="34" charset="0"/>
              </a:rPr>
              <a:t> |</a:t>
            </a:r>
            <a:r>
              <a:rPr lang="de-DE" dirty="0"/>
              <a:t> </a:t>
            </a:r>
            <a:r>
              <a:rPr lang="de-DE" b="0" dirty="0">
                <a:latin typeface="Avenir LT Std 65 Medium"/>
              </a:rPr>
              <a:t>Branding</a:t>
            </a:r>
            <a:endParaRPr lang="de-DE" b="0" dirty="0">
              <a:latin typeface="Avenir Next LT Pro Demi" panose="020F050202020403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>
          <a:xfrm>
            <a:off x="6240463" y="1267200"/>
            <a:ext cx="5400675" cy="5009204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ECOnGOOD </a:t>
            </a: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stANDS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FOR</a:t>
            </a:r>
          </a:p>
          <a:p>
            <a:pPr>
              <a:spcBef>
                <a:spcPts val="1000"/>
              </a:spcBef>
            </a:pPr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ECONOMY and GOOD</a:t>
            </a:r>
          </a:p>
          <a:p>
            <a:pPr>
              <a:spcBef>
                <a:spcPts val="1000"/>
              </a:spcBef>
            </a:pPr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ECO and GOOD</a:t>
            </a:r>
          </a:p>
          <a:p>
            <a:pPr>
              <a:spcBef>
                <a:spcPts val="1000"/>
              </a:spcBef>
            </a:pPr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Good Economy</a:t>
            </a:r>
          </a:p>
          <a:p>
            <a:pPr marL="0" indent="0">
              <a:buNone/>
            </a:pP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Advantages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Natural </a:t>
            </a:r>
            <a:r>
              <a:rPr lang="en-US" sz="2000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evolution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 of the existing branding</a:t>
            </a:r>
          </a:p>
          <a:p>
            <a:pPr>
              <a:spcBef>
                <a:spcPts val="1000"/>
              </a:spcBef>
            </a:pPr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Applicable</a:t>
            </a:r>
            <a:r>
              <a:rPr lang="de-DE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Avenir Next LT Pro Demi" panose="020B0704020202020204" pitchFamily="34" charset="0"/>
              </a:rPr>
              <a:t>internationally</a:t>
            </a:r>
            <a:endParaRPr lang="de-DE" sz="2000" dirty="0">
              <a:solidFill>
                <a:schemeClr val="tx1"/>
              </a:solidFill>
              <a:latin typeface="Avenir Next LT Pro Demi" panose="020B0704020202020204" pitchFamily="34" charset="0"/>
            </a:endParaRP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Easily recognizable even in 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small print size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seedlings 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are unchanged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colors 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are kept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font 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remains the same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63" y="1689916"/>
            <a:ext cx="5298395" cy="4583884"/>
          </a:xfrm>
        </p:spPr>
      </p:pic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F3E2AC99-7FD0-62F7-60B8-096BBFAE74A3}"/>
              </a:ext>
            </a:extLst>
          </p:cNvPr>
          <p:cNvSpPr txBox="1">
            <a:spLocks/>
          </p:cNvSpPr>
          <p:nvPr/>
        </p:nvSpPr>
        <p:spPr bwMode="gray">
          <a:xfrm>
            <a:off x="9089076" y="6533807"/>
            <a:ext cx="208711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406097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Logo | </a:t>
            </a:r>
            <a:r>
              <a:rPr lang="de-DE" b="0" dirty="0" err="1">
                <a:latin typeface="Avenir LT Std 65 Medium"/>
              </a:rPr>
              <a:t>Various</a:t>
            </a:r>
            <a:r>
              <a:rPr lang="de-DE" b="0" dirty="0">
                <a:latin typeface="Avenir LT Std 65 Medium"/>
              </a:rPr>
              <a:t> Designs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63" y="1490720"/>
            <a:ext cx="4994804" cy="478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LT Std 65 Medium"/>
              </a:rPr>
              <a:t>Label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218008" cy="222177"/>
          </a:xfrm>
        </p:spPr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89283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441226" cy="43088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de-DE" dirty="0" err="1">
                <a:latin typeface="Avenir Next LT Pro Demi" panose="020B0704020202020204" pitchFamily="34" charset="0"/>
              </a:rPr>
              <a:t>Consequence</a:t>
            </a:r>
            <a:r>
              <a:rPr lang="de-DE" dirty="0">
                <a:latin typeface="Avenir Next LT Pro Demi" panose="020B0704020202020204" pitchFamily="34" charset="0"/>
              </a:rPr>
              <a:t> | </a:t>
            </a:r>
            <a:r>
              <a:rPr lang="de-DE" b="0" dirty="0">
                <a:latin typeface="Avenir LT Std 65 Medium"/>
              </a:rPr>
              <a:t>Label</a:t>
            </a:r>
            <a:endParaRPr lang="de-DE" dirty="0">
              <a:solidFill>
                <a:schemeClr val="tx1"/>
              </a:solidFill>
              <a:latin typeface="Avenir LT Std 65 Medium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710362" y="1097079"/>
            <a:ext cx="5011738" cy="4663841"/>
          </a:xfrm>
        </p:spPr>
        <p:txBody>
          <a:bodyPr/>
          <a:lstStyle/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The idea of </a:t>
            </a:r>
            <a:r>
              <a:rPr lang="en-US" dirty="0">
                <a:latin typeface="Avenir Next LT Pro Demi" panose="020B0704020202020204" pitchFamily="34" charset="0"/>
              </a:rPr>
              <a:t>comparability</a:t>
            </a:r>
            <a:r>
              <a:rPr lang="en-US" dirty="0">
                <a:latin typeface="Avenir LT Std 65 Medium"/>
              </a:rPr>
              <a:t> and </a:t>
            </a:r>
            <a:r>
              <a:rPr lang="en-US" dirty="0">
                <a:latin typeface="Avenir Next LT Pro Demi" panose="020B0704020202020204" pitchFamily="34" charset="0"/>
              </a:rPr>
              <a:t>awareness</a:t>
            </a:r>
            <a:r>
              <a:rPr lang="en-US" dirty="0">
                <a:latin typeface="Avenir LT Std 65 Medium"/>
              </a:rPr>
              <a:t> of companies with an ECG Balance Sheet has been a cornerstone for the success of the idea of the </a:t>
            </a:r>
            <a:r>
              <a:rPr lang="en-US" i="1" dirty="0">
                <a:latin typeface="Avenir LT Std 65 Medium"/>
              </a:rPr>
              <a:t>Economy for the Common Good </a:t>
            </a:r>
            <a:r>
              <a:rPr lang="en-US" dirty="0">
                <a:latin typeface="Avenir LT Std 65 Medium"/>
              </a:rPr>
              <a:t>from the very beginning.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We want to </a:t>
            </a:r>
            <a:r>
              <a:rPr lang="en-US" dirty="0">
                <a:latin typeface="Avenir Next LT Pro Demi" panose="020B0704020202020204" pitchFamily="34" charset="0"/>
              </a:rPr>
              <a:t>expand beyond the social-ecological sphere </a:t>
            </a:r>
            <a:r>
              <a:rPr lang="en-US" dirty="0">
                <a:latin typeface="Avenir LT Std 65 Medium"/>
              </a:rPr>
              <a:t>and be recognized as a </a:t>
            </a:r>
            <a:r>
              <a:rPr lang="en-US" dirty="0">
                <a:latin typeface="Avenir Next LT Pro Demi" panose="020B0704020202020204" pitchFamily="34" charset="0"/>
              </a:rPr>
              <a:t>standard</a:t>
            </a:r>
            <a:r>
              <a:rPr lang="en-US" dirty="0">
                <a:latin typeface="Avenir LT Std 65 Medium"/>
              </a:rPr>
              <a:t> for values-based economics.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We need communicative added values for organizations in the context of </a:t>
            </a:r>
            <a:r>
              <a:rPr lang="en-US" dirty="0">
                <a:latin typeface="Avenir Next LT Pro Demi" panose="020B0704020202020204" pitchFamily="34" charset="0"/>
              </a:rPr>
              <a:t>mandatory CSR reporting</a:t>
            </a:r>
            <a:r>
              <a:rPr lang="en-US" dirty="0">
                <a:latin typeface="Avenir LT Std 65 Medium"/>
              </a:rPr>
              <a:t> in order to succeed in the competition of CSR standards.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The </a:t>
            </a:r>
            <a:r>
              <a:rPr lang="de-DE" b="0" dirty="0">
                <a:latin typeface="Avenir Next LT Pro Demi" panose="020B0704020202020204" pitchFamily="34" charset="0"/>
              </a:rPr>
              <a:t>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>
          <a:xfrm>
            <a:off x="6270611" y="1520824"/>
            <a:ext cx="5400675" cy="4752975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Completely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new approach </a:t>
            </a:r>
          </a:p>
          <a:p>
            <a:pPr>
              <a:spcBef>
                <a:spcPts val="1000"/>
              </a:spcBef>
            </a:pP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Considers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societal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,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ethical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 and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environmental factors</a:t>
            </a:r>
          </a:p>
          <a:p>
            <a:pPr>
              <a:spcBef>
                <a:spcPts val="1000"/>
              </a:spcBef>
            </a:pP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Proves that it is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possible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 to promote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fair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 and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responsible business practices</a:t>
            </a:r>
          </a:p>
          <a:p>
            <a:pPr>
              <a:spcBef>
                <a:spcPts val="1000"/>
              </a:spcBef>
            </a:pP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Properly assesses the </a:t>
            </a: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real impact 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of operations and supply chains</a:t>
            </a:r>
          </a:p>
          <a:p>
            <a:pPr>
              <a:spcBef>
                <a:spcPts val="1000"/>
              </a:spcBef>
            </a:pPr>
            <a:r>
              <a:rPr lang="en-US" sz="21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Empowers</a:t>
            </a:r>
            <a:r>
              <a:rPr lang="en-US" sz="2100" dirty="0">
                <a:solidFill>
                  <a:schemeClr val="tx1"/>
                </a:solidFill>
                <a:latin typeface="Avenir LT Std 65 Medium"/>
              </a:rPr>
              <a:t> stakeholders to make better choices aligned with their needs and values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079" y="3200400"/>
            <a:ext cx="5719748" cy="3234203"/>
          </a:xfrm>
          <a:prstGeom prst="rect">
            <a:avLst/>
          </a:prstGeom>
        </p:spPr>
      </p:pic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6D69DD-CE7E-BCB1-CA18-7A3A8138D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237515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Label | </a:t>
            </a:r>
            <a:r>
              <a:rPr lang="de-DE" b="0" dirty="0">
                <a:latin typeface="Avenir LT Std 65 Medium"/>
              </a:rPr>
              <a:t>Elements</a:t>
            </a:r>
            <a:endParaRPr lang="de-DE" dirty="0">
              <a:latin typeface="Avenir LT Std 65 Medium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 anchor="t" anchorCtr="0"/>
          <a:lstStyle/>
          <a:p>
            <a:pPr marL="0" indent="0">
              <a:buNone/>
            </a:pPr>
            <a:r>
              <a:rPr lang="de-DE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SPACE LIMITATIONS</a:t>
            </a: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On some packages, organizations may not have enough space for the entire label. In these cases, the QR code can be used without the addition of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ECOnGOOD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To add recognition and draw attention this graphic is designed in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ECOnGOOD’s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 blue with the seedlings in grey.</a:t>
            </a: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Minimum space requirement 1,4 cm</a:t>
            </a:r>
            <a:r>
              <a:rPr lang="en-US" baseline="30000" dirty="0">
                <a:solidFill>
                  <a:schemeClr val="tx1"/>
                </a:solidFill>
                <a:latin typeface="Avenir LT Std 65 Medium"/>
              </a:rPr>
              <a:t>2</a:t>
            </a:r>
            <a:endParaRPr lang="en-US" baseline="30000" dirty="0"/>
          </a:p>
          <a:p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600" t="11950" r="9631" b="10717"/>
          <a:stretch/>
        </p:blipFill>
        <p:spPr>
          <a:xfrm>
            <a:off x="10213164" y="4988764"/>
            <a:ext cx="1427974" cy="1401943"/>
          </a:xfrm>
          <a:prstGeom prst="rect">
            <a:avLst/>
          </a:prstGeom>
        </p:spPr>
      </p:pic>
      <p:sp>
        <p:nvSpPr>
          <p:cNvPr id="16" name="Textplatzhalter 5"/>
          <p:cNvSpPr txBox="1">
            <a:spLocks/>
          </p:cNvSpPr>
          <p:nvPr/>
        </p:nvSpPr>
        <p:spPr bwMode="gray">
          <a:xfrm>
            <a:off x="550862" y="1520825"/>
            <a:ext cx="5400675" cy="4315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FULL version</a:t>
            </a: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Whenever possible, the label should be used in </a:t>
            </a:r>
            <a:r>
              <a:rPr lang="en-US" dirty="0" err="1">
                <a:solidFill>
                  <a:schemeClr val="tx1"/>
                </a:solidFill>
                <a:latin typeface="Avenir Next LT Pro Demi" panose="020B0704020202020204" pitchFamily="34" charset="0"/>
              </a:rPr>
              <a:t>ECOnGOOD’s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corporate colors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with a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QR code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This label is supplied as: eps,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jgp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 (for printing and web),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png</a:t>
            </a:r>
            <a:endParaRPr lang="en-US" dirty="0">
              <a:solidFill>
                <a:schemeClr val="tx1"/>
              </a:solidFill>
              <a:latin typeface="Avenir LT Std 65 Medium"/>
            </a:endParaRPr>
          </a:p>
          <a:p>
            <a:r>
              <a:rPr lang="en-US" dirty="0">
                <a:solidFill>
                  <a:schemeClr val="tx1"/>
                </a:solidFill>
                <a:latin typeface="Avenir LT Std 65 Medium"/>
              </a:rPr>
              <a:t>It may be used as a two color graphic: white and black,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ECOnGOOD‘s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 corporate colors, the green of the European organic food label</a:t>
            </a: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>
              <a:solidFill>
                <a:srgbClr val="5A5A5A"/>
              </a:solidFill>
            </a:endParaRPr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208" y="4921194"/>
            <a:ext cx="2613445" cy="147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9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The QR-</a:t>
            </a:r>
            <a:r>
              <a:rPr lang="de-DE" b="0" dirty="0">
                <a:latin typeface="Avenir Next LT Pro Demi" panose="020F0502020204030204" pitchFamily="34" charset="0"/>
              </a:rPr>
              <a:t>Code</a:t>
            </a:r>
            <a:r>
              <a:rPr lang="de-DE" b="0" dirty="0">
                <a:latin typeface="Avenir Next LT Pro Demi" panose="020B0704020202020204" pitchFamily="34" charset="0"/>
              </a:rPr>
              <a:t> | </a:t>
            </a:r>
            <a:r>
              <a:rPr lang="de-DE" b="0" dirty="0" err="1">
                <a:latin typeface="Avenir LT Std 65 Medium"/>
              </a:rPr>
              <a:t>Usage</a:t>
            </a:r>
            <a:endParaRPr lang="de-DE" b="0" dirty="0">
              <a:latin typeface="Avenir LT Std 65 Medium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>
          <a:xfrm>
            <a:off x="6195930" y="1518025"/>
            <a:ext cx="5400675" cy="5009204"/>
          </a:xfrm>
        </p:spPr>
        <p:txBody>
          <a:bodyPr anchor="t"/>
          <a:lstStyle/>
          <a:p>
            <a:pPr>
              <a:spcBef>
                <a:spcPts val="1000"/>
              </a:spcBef>
            </a:pPr>
            <a:r>
              <a:rPr lang="en-US" sz="2400" dirty="0">
                <a:solidFill>
                  <a:schemeClr val="tx1"/>
                </a:solidFill>
                <a:latin typeface="Avenir LT Std 65 Medium"/>
              </a:rPr>
              <a:t>Easy to use for consumers</a:t>
            </a:r>
          </a:p>
          <a:p>
            <a:pPr>
              <a:spcBef>
                <a:spcPts val="1000"/>
              </a:spcBef>
            </a:pPr>
            <a:r>
              <a:rPr lang="en-US" sz="2400" dirty="0">
                <a:solidFill>
                  <a:schemeClr val="tx1"/>
                </a:solidFill>
                <a:latin typeface="Avenir LT Std 65 Medium"/>
              </a:rPr>
              <a:t>Full transparency</a:t>
            </a:r>
          </a:p>
          <a:p>
            <a:pPr>
              <a:spcBef>
                <a:spcPts val="1000"/>
              </a:spcBef>
            </a:pPr>
            <a:r>
              <a:rPr lang="en-US" sz="2400" dirty="0">
                <a:solidFill>
                  <a:schemeClr val="tx1"/>
                </a:solidFill>
                <a:latin typeface="Avenir LT Std 65 Medium"/>
              </a:rPr>
              <a:t>Significantly more information than normal seal</a:t>
            </a:r>
          </a:p>
          <a:p>
            <a:pPr>
              <a:spcBef>
                <a:spcPts val="1000"/>
              </a:spcBef>
            </a:pPr>
            <a:r>
              <a:rPr lang="en-US" sz="2400" dirty="0">
                <a:solidFill>
                  <a:schemeClr val="tx1"/>
                </a:solidFill>
                <a:latin typeface="Avenir LT Std 65 Medium"/>
              </a:rPr>
              <a:t>Applicable for all companies and products</a:t>
            </a:r>
          </a:p>
        </p:txBody>
      </p:sp>
      <p:pic>
        <p:nvPicPr>
          <p:cNvPr id="8" name="Bildplatzhalter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C36CB4-0AA4-8BA1-A88D-07817E1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346433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5C150-71B1-0752-AF62-6E1004A3EE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49288-94D2-1E33-1E80-3CEF115A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The QR-Code</a:t>
            </a:r>
            <a:r>
              <a:rPr lang="de-DE" b="0" dirty="0">
                <a:latin typeface="Avenir Next LT Pro Demi" panose="020B0704020202020204" pitchFamily="34" charset="0"/>
              </a:rPr>
              <a:t> | </a:t>
            </a:r>
            <a:r>
              <a:rPr lang="de-DE" b="0" dirty="0">
                <a:latin typeface="Avenir LT Std 65 Medium"/>
              </a:rPr>
              <a:t>Transparency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18192D7-C749-A42F-8CC1-0605E7BB5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F6E4E0-729D-63C4-83C8-48FC694876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95930" y="1518025"/>
            <a:ext cx="5400675" cy="5009204"/>
          </a:xfrm>
        </p:spPr>
        <p:txBody>
          <a:bodyPr anchor="t"/>
          <a:lstStyle/>
          <a:p>
            <a:pPr marL="0" indent="0">
              <a:buNone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E9B9EDA-27CF-FC3C-D239-8E46B90EC8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Bildplatzhalter 7">
            <a:extLst>
              <a:ext uri="{FF2B5EF4-FFF2-40B4-BE49-F238E27FC236}">
                <a16:creationId xmlns:a16="http://schemas.microsoft.com/office/drawing/2014/main" id="{82570762-82C3-1ED5-9493-68410EA2F14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550863" y="1521800"/>
            <a:ext cx="5400000" cy="4752000"/>
          </a:xfrm>
          <a:prstGeom prst="rect">
            <a:avLst/>
          </a:prstGeom>
        </p:spPr>
      </p:pic>
      <p:pic>
        <p:nvPicPr>
          <p:cNvPr id="9" name="Bildplatzhalter 9">
            <a:extLst>
              <a:ext uri="{FF2B5EF4-FFF2-40B4-BE49-F238E27FC236}">
                <a16:creationId xmlns:a16="http://schemas.microsoft.com/office/drawing/2014/main" id="{28FA9A5E-5D92-1594-63F1-3AA93D414D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6188435" y="1521800"/>
            <a:ext cx="5400675" cy="4752001"/>
          </a:xfrm>
          <a:prstGeom prst="rect">
            <a:avLst/>
          </a:prstGeom>
          <a:ln>
            <a:noFill/>
          </a:ln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124EB3D-00CD-0611-AD9E-83EB82C2A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49348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441226" cy="430887"/>
          </a:xfrm>
        </p:spPr>
        <p:txBody>
          <a:bodyPr/>
          <a:lstStyle/>
          <a:p>
            <a:r>
              <a:rPr lang="de-DE" b="0" dirty="0" err="1">
                <a:latin typeface="Avenir Next LT Pro Demi" panose="020B0704020202020204" pitchFamily="34" charset="0"/>
              </a:rPr>
              <a:t>content</a:t>
            </a:r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710362" y="2014091"/>
            <a:ext cx="5011738" cy="2801986"/>
          </a:xfrm>
        </p:spPr>
        <p:txBody>
          <a:bodyPr/>
          <a:lstStyle/>
          <a:p>
            <a:pPr algn="l"/>
            <a:r>
              <a:rPr lang="de-DE" sz="2400" dirty="0">
                <a:latin typeface="Avenir LT Std 65 Medium"/>
              </a:rPr>
              <a:t>01 Initial Situation</a:t>
            </a:r>
          </a:p>
          <a:p>
            <a:pPr algn="l"/>
            <a:r>
              <a:rPr lang="de-DE" sz="2400" dirty="0">
                <a:latin typeface="Avenir LT Std 65 Medium"/>
              </a:rPr>
              <a:t>02 Branding</a:t>
            </a:r>
          </a:p>
          <a:p>
            <a:pPr algn="l"/>
            <a:r>
              <a:rPr lang="de-DE" sz="2400" dirty="0">
                <a:latin typeface="Avenir LT Std 65 Medium"/>
              </a:rPr>
              <a:t>03 Label</a:t>
            </a:r>
          </a:p>
          <a:p>
            <a:pPr algn="l"/>
            <a:r>
              <a:rPr lang="de-DE" sz="2400" dirty="0">
                <a:latin typeface="Avenir LT Std 65 Medium"/>
              </a:rPr>
              <a:t>04 Network Signs</a:t>
            </a:r>
          </a:p>
          <a:p>
            <a:pPr algn="l"/>
            <a:r>
              <a:rPr lang="de-DE" sz="2400" dirty="0">
                <a:latin typeface="Avenir LT Std 65 Medium"/>
              </a:rPr>
              <a:t>05 </a:t>
            </a:r>
            <a:r>
              <a:rPr lang="de-DE" sz="2400" dirty="0" err="1">
                <a:latin typeface="Avenir LT Std 65 Medium"/>
              </a:rPr>
              <a:t>Introduction</a:t>
            </a:r>
            <a:r>
              <a:rPr lang="de-DE" sz="2400" dirty="0">
                <a:latin typeface="Avenir LT Std 65 Medium"/>
              </a:rPr>
              <a:t> Rebranding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b="0" smtClean="0">
                <a:latin typeface="Avenir Next LT Pro Demi" panose="020B0704020202020204" pitchFamily="34" charset="0"/>
              </a:rPr>
              <a:t>2</a:t>
            </a:fld>
            <a:endParaRPr lang="de-DE" b="0" dirty="0"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66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55CC7A6B-860B-7C7A-634F-BFA0F4C6980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1E6B99-D892-8E8C-1728-83D4DBD74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Landing Page | </a:t>
            </a:r>
            <a:r>
              <a:rPr lang="de-DE" b="0" dirty="0" err="1">
                <a:latin typeface="Avenir LT Std 65 Medium"/>
              </a:rPr>
              <a:t>Overview</a:t>
            </a:r>
            <a:endParaRPr lang="de-DE" b="0" dirty="0">
              <a:latin typeface="Avenir LT Std 65 Medium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923EE8-A8D9-82E8-B0D8-6DAEE6DE1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20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BEC41DB-E16B-79DC-2A81-4F01611927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1953" y="1518520"/>
            <a:ext cx="3382055" cy="47552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3432519-2ADE-0381-3F54-58388D0E99C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33"/>
          <a:stretch/>
        </p:blipFill>
        <p:spPr>
          <a:xfrm>
            <a:off x="550863" y="1518520"/>
            <a:ext cx="3189182" cy="4755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6D94C761-F4D4-B55C-A5DA-72B24461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AB0970E8-F8C2-CF69-45D8-DAD028D543BE}"/>
              </a:ext>
            </a:extLst>
          </p:cNvPr>
          <p:cNvSpPr txBox="1">
            <a:spLocks/>
          </p:cNvSpPr>
          <p:nvPr/>
        </p:nvSpPr>
        <p:spPr bwMode="gray">
          <a:xfrm>
            <a:off x="8796338" y="5251508"/>
            <a:ext cx="2833687" cy="10222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200" dirty="0">
                <a:solidFill>
                  <a:schemeClr val="tx1"/>
                </a:solidFill>
                <a:latin typeface="Avenir LT Std 65 Medium"/>
              </a:rPr>
              <a:t>The QR code provides </a:t>
            </a:r>
            <a:r>
              <a:rPr lang="en-US" sz="12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transparency</a:t>
            </a:r>
            <a:r>
              <a:rPr lang="en-US" sz="1200" dirty="0">
                <a:solidFill>
                  <a:schemeClr val="tx1"/>
                </a:solidFill>
                <a:latin typeface="Avenir LT Std 65 Medium"/>
              </a:rPr>
              <a:t> by leading to a landing page that contains an introduction of the respective organization, its </a:t>
            </a:r>
            <a:r>
              <a:rPr lang="en-US" sz="12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audit report </a:t>
            </a:r>
            <a:r>
              <a:rPr lang="en-US" sz="1200" dirty="0">
                <a:solidFill>
                  <a:schemeClr val="tx1"/>
                </a:solidFill>
                <a:latin typeface="Avenir LT Std 65 Medium"/>
              </a:rPr>
              <a:t>and status of the </a:t>
            </a:r>
            <a:r>
              <a:rPr lang="en-US" sz="12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Common Good Balance Sheet</a:t>
            </a:r>
            <a:r>
              <a:rPr lang="en-US" sz="1200" dirty="0">
                <a:solidFill>
                  <a:schemeClr val="tx1"/>
                </a:solidFill>
                <a:latin typeface="Avenir LT Std 65 Medium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6578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46B3789A-063A-D5EE-FAB5-E4C1A9F6C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Landing Page | </a:t>
            </a:r>
            <a:r>
              <a:rPr lang="de-DE" b="0" dirty="0" err="1">
                <a:latin typeface="Avenir LT Std 65 Medium"/>
              </a:rPr>
              <a:t>Validity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1489892-78BF-9AB9-1AC0-DDB0F82E6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848480D-E384-3C2A-323C-37B7EFF2B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7EE611-60B3-9B50-A729-F049A5B0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b="0" smtClean="0">
                <a:latin typeface="Avenir Next LT Pro Demi" panose="020B0704020202020204" pitchFamily="34" charset="0"/>
              </a:rPr>
              <a:t>21</a:t>
            </a:fld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F467ED-DC5D-053E-3FDD-57C96A7423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4504982"/>
            <a:ext cx="2833687" cy="176881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venir Next LT Pro Demi" panose="020B0704020202020204" pitchFamily="34" charset="0"/>
              </a:rPr>
              <a:t>Status</a:t>
            </a:r>
          </a:p>
          <a:p>
            <a:pPr>
              <a:spcAft>
                <a:spcPts val="600"/>
              </a:spcAft>
            </a:pPr>
            <a:r>
              <a:rPr lang="en-US" sz="1200" dirty="0">
                <a:latin typeface="Avenir LT Std 65 Medium"/>
              </a:rPr>
              <a:t>When the audit report is no longer valid, the landing page will display the following message: </a:t>
            </a:r>
            <a:br>
              <a:rPr lang="en-US" sz="1200" dirty="0">
                <a:latin typeface="Avenir LT Std 65 Medium"/>
              </a:rPr>
            </a:br>
            <a:r>
              <a:rPr lang="en-US" sz="1200" dirty="0">
                <a:latin typeface="Avenir LT Std 65 Medium"/>
              </a:rPr>
              <a:t>The </a:t>
            </a:r>
            <a:r>
              <a:rPr lang="en-US" sz="1200" dirty="0" err="1">
                <a:latin typeface="Avenir LT Std 65 Medium"/>
              </a:rPr>
              <a:t>ECOnGOOD</a:t>
            </a:r>
            <a:r>
              <a:rPr lang="en-US" sz="1200" dirty="0">
                <a:latin typeface="Avenir LT Std 65 Medium"/>
              </a:rPr>
              <a:t> audit report expired on dd/mm/</a:t>
            </a:r>
            <a:r>
              <a:rPr lang="en-US" sz="1200" dirty="0" err="1">
                <a:latin typeface="Avenir LT Std 65 Medium"/>
              </a:rPr>
              <a:t>yyyy</a:t>
            </a:r>
            <a:r>
              <a:rPr lang="en-US" sz="1200" dirty="0">
                <a:latin typeface="Avenir LT Std 65 Medium"/>
              </a:rPr>
              <a:t>. </a:t>
            </a:r>
            <a:br>
              <a:rPr lang="en-US" sz="1200" dirty="0">
                <a:latin typeface="Avenir LT Std 65 Medium"/>
              </a:rPr>
            </a:br>
            <a:r>
              <a:rPr lang="en-US" sz="1200" dirty="0">
                <a:latin typeface="Avenir LT Std 65 Medium"/>
              </a:rPr>
              <a:t>Please contact the organization to update their </a:t>
            </a:r>
            <a:r>
              <a:rPr lang="en-US" sz="1200" dirty="0" err="1">
                <a:latin typeface="Avenir LT Std 65 Medium"/>
              </a:rPr>
              <a:t>ECOnGOOD</a:t>
            </a:r>
            <a:r>
              <a:rPr lang="en-US" sz="1200" dirty="0">
                <a:latin typeface="Avenir LT Std 65 Medium"/>
              </a:rPr>
              <a:t> audit.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A9CAE85-B90D-7E14-B3AB-0189867212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975" y="1520825"/>
            <a:ext cx="6782268" cy="475297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530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F62AA-077C-A286-41BE-F75698EDE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A03979C-4B3E-3FC7-E3E8-0D5AF8A7ECF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A03979C-4B3E-3FC7-E3E8-0D5AF8A7EC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2" name="Rechteck 102401" hidden="1">
            <a:extLst>
              <a:ext uri="{FF2B5EF4-FFF2-40B4-BE49-F238E27FC236}">
                <a16:creationId xmlns:a16="http://schemas.microsoft.com/office/drawing/2014/main" id="{E7EDFDB7-A49F-D7B5-8982-1829ED8C0FB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de-DE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6" name="Bildplatzhalter 5" descr="Ein Bild, das draußen, Turm, Gras, Uhr enthält.&#10;&#10;Automatisch generierte Beschreibung">
            <a:extLst>
              <a:ext uri="{FF2B5EF4-FFF2-40B4-BE49-F238E27FC236}">
                <a16:creationId xmlns:a16="http://schemas.microsoft.com/office/drawing/2014/main" id="{CE14D137-692B-CA88-E08D-701A0E7F263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80326D5-F86A-5EE0-B2C1-3EB1EB794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Pilot </a:t>
            </a:r>
            <a:r>
              <a:rPr lang="de-DE" dirty="0" err="1">
                <a:latin typeface="Avenir Next LT Pro Demi" panose="020B0704020202020204" pitchFamily="34" charset="0"/>
              </a:rPr>
              <a:t>Organizations</a:t>
            </a:r>
            <a:endParaRPr lang="de-DE" dirty="0">
              <a:latin typeface="Avenir Next LT Pro Demi" panose="020B07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E618ECA-E081-7045-9D97-2FB314DF7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Caritasverband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für die Stadt Köln e.V.</a:t>
            </a:r>
          </a:p>
          <a:p>
            <a:pPr>
              <a:spcBef>
                <a:spcPts val="1000"/>
              </a:spcBef>
            </a:pP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Fahnen-Gärtner</a:t>
            </a: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GmbH</a:t>
            </a:r>
          </a:p>
          <a:p>
            <a:pPr>
              <a:spcBef>
                <a:spcPts val="1000"/>
              </a:spcBef>
            </a:pPr>
            <a:r>
              <a:rPr lang="de-DE" b="1" dirty="0" err="1">
                <a:solidFill>
                  <a:schemeClr val="tx1"/>
                </a:solidFill>
                <a:latin typeface="Avenir Next LT Pro Demi" panose="020B0704020202020204" pitchFamily="34" charset="0"/>
              </a:rPr>
              <a:t>inoio</a:t>
            </a: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gmbh</a:t>
            </a:r>
            <a:endParaRPr lang="de-DE" dirty="0">
              <a:solidFill>
                <a:schemeClr val="tx1"/>
              </a:solidFill>
              <a:latin typeface="Avenir LT Std 65 Medium"/>
            </a:endParaRPr>
          </a:p>
          <a:p>
            <a:pPr>
              <a:spcBef>
                <a:spcPts val="1000"/>
              </a:spcBef>
            </a:pP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Prior1</a:t>
            </a: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GmbH</a:t>
            </a:r>
          </a:p>
          <a:p>
            <a:pPr>
              <a:spcBef>
                <a:spcPts val="1000"/>
              </a:spcBef>
            </a:pP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PROSA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Architektur und Stadtplanung</a:t>
            </a:r>
          </a:p>
          <a:p>
            <a:pPr>
              <a:spcBef>
                <a:spcPts val="1000"/>
              </a:spcBef>
            </a:pP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Raiffeisenbank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Lech am Arlberg</a:t>
            </a:r>
          </a:p>
          <a:p>
            <a:pPr>
              <a:spcBef>
                <a:spcPts val="1000"/>
              </a:spcBef>
            </a:pP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TRESS</a:t>
            </a: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Lebensmittel GmbH &amp; Co. KG</a:t>
            </a:r>
          </a:p>
          <a:p>
            <a:pPr>
              <a:spcBef>
                <a:spcPts val="1000"/>
              </a:spcBef>
            </a:pPr>
            <a:r>
              <a:rPr lang="de-DE" b="1" dirty="0" err="1">
                <a:solidFill>
                  <a:schemeClr val="tx1"/>
                </a:solidFill>
                <a:latin typeface="Avenir Next LT Pro Demi" panose="020B0704020202020204" pitchFamily="34" charset="0"/>
              </a:rPr>
              <a:t>Voelkel</a:t>
            </a:r>
            <a:r>
              <a:rPr lang="de-DE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GmbH</a:t>
            </a:r>
          </a:p>
          <a:p>
            <a:pPr>
              <a:spcBef>
                <a:spcPts val="1000"/>
              </a:spcBef>
            </a:pPr>
            <a:r>
              <a:rPr lang="de-DE" b="1" dirty="0" err="1">
                <a:solidFill>
                  <a:schemeClr val="tx1"/>
                </a:solidFill>
                <a:latin typeface="Avenir Next LT Pro Demi" panose="020B0704020202020204" pitchFamily="34" charset="0"/>
              </a:rPr>
              <a:t>WEtell</a:t>
            </a:r>
            <a:r>
              <a:rPr lang="de-DE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GmbH</a:t>
            </a:r>
            <a:endParaRPr lang="de-DE" sz="1800" dirty="0">
              <a:solidFill>
                <a:schemeClr val="tx1"/>
              </a:solidFill>
              <a:latin typeface="Avenir LT Std 65 Medium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AD83930-B071-4673-3770-BE3DB72B4071}"/>
              </a:ext>
            </a:extLst>
          </p:cNvPr>
          <p:cNvSpPr/>
          <p:nvPr/>
        </p:nvSpPr>
        <p:spPr bwMode="gray">
          <a:xfrm>
            <a:off x="5199253" y="463698"/>
            <a:ext cx="1308056" cy="1308056"/>
          </a:xfrm>
          <a:prstGeom prst="ellipse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8000" rtlCol="0" anchor="ctr"/>
          <a:lstStyle/>
          <a:p>
            <a:pPr algn="ctr">
              <a:lnSpc>
                <a:spcPct val="90000"/>
              </a:lnSpc>
            </a:pPr>
            <a:r>
              <a:rPr lang="de-DE" sz="2000" dirty="0">
                <a:solidFill>
                  <a:schemeClr val="bg1"/>
                </a:solidFill>
                <a:latin typeface="Avenir Next LT Pro Demi" panose="020B0704020202020204" pitchFamily="34" charset="0"/>
              </a:rPr>
              <a:t>THANK</a:t>
            </a:r>
            <a:br>
              <a:rPr lang="de-DE" sz="2000" dirty="0">
                <a:solidFill>
                  <a:schemeClr val="bg1"/>
                </a:solidFill>
                <a:latin typeface="Avenir Next LT Pro Demi" panose="020B0704020202020204" pitchFamily="34" charset="0"/>
              </a:rPr>
            </a:br>
            <a:r>
              <a:rPr lang="de-DE" sz="2000" dirty="0">
                <a:solidFill>
                  <a:schemeClr val="bg1"/>
                </a:solidFill>
                <a:latin typeface="Avenir Next LT Pro Demi" panose="020B0704020202020204" pitchFamily="34" charset="0"/>
              </a:rPr>
              <a:t>YOU!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22E4FBB-4ABD-A2C0-C2B7-0B5884E57E35}"/>
              </a:ext>
            </a:extLst>
          </p:cNvPr>
          <p:cNvGrpSpPr/>
          <p:nvPr/>
        </p:nvGrpSpPr>
        <p:grpSpPr>
          <a:xfrm>
            <a:off x="8935686" y="83290"/>
            <a:ext cx="3296944" cy="2813185"/>
            <a:chOff x="5214882" y="2325447"/>
            <a:chExt cx="5919561" cy="5050986"/>
          </a:xfrm>
        </p:grpSpPr>
        <p:pic>
          <p:nvPicPr>
            <p:cNvPr id="12" name="Grafik 11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5E83E5D3-EF5C-84CB-E16E-F628C8365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260486">
              <a:off x="8154023" y="6628691"/>
              <a:ext cx="315554" cy="604980"/>
            </a:xfrm>
            <a:prstGeom prst="rect">
              <a:avLst/>
            </a:prstGeom>
          </p:spPr>
        </p:pic>
        <p:pic>
          <p:nvPicPr>
            <p:cNvPr id="13" name="Grafik 12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D4DE94A0-074A-B32B-9AFC-0BD232F07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75045">
              <a:off x="7503277" y="6132287"/>
              <a:ext cx="683382" cy="728145"/>
            </a:xfrm>
            <a:prstGeom prst="rect">
              <a:avLst/>
            </a:prstGeom>
          </p:spPr>
        </p:pic>
        <p:pic>
          <p:nvPicPr>
            <p:cNvPr id="14" name="Grafik 13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B857BE2C-5CBE-1F62-C5A7-7D584287F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568834">
              <a:off x="8651713" y="5711034"/>
              <a:ext cx="904211" cy="963440"/>
            </a:xfrm>
            <a:prstGeom prst="rect">
              <a:avLst/>
            </a:prstGeom>
          </p:spPr>
        </p:pic>
        <p:pic>
          <p:nvPicPr>
            <p:cNvPr id="15" name="Grafik 14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3F4703F1-0600-B6B3-5A78-27E56B4A5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274213">
              <a:off x="7469295" y="5108723"/>
              <a:ext cx="798966" cy="851301"/>
            </a:xfrm>
            <a:prstGeom prst="rect">
              <a:avLst/>
            </a:prstGeom>
          </p:spPr>
        </p:pic>
        <p:pic>
          <p:nvPicPr>
            <p:cNvPr id="16" name="Grafik 15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CFCD2356-D578-309E-AF6E-8B6CB751A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601036">
              <a:off x="8838451" y="6712787"/>
              <a:ext cx="629252" cy="670469"/>
            </a:xfrm>
            <a:prstGeom prst="rect">
              <a:avLst/>
            </a:prstGeom>
          </p:spPr>
        </p:pic>
        <p:pic>
          <p:nvPicPr>
            <p:cNvPr id="17" name="Grafik 16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73084543-60BF-09FB-F7A8-C02D875DB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687843">
              <a:off x="10187451" y="3582114"/>
              <a:ext cx="629252" cy="670469"/>
            </a:xfrm>
            <a:prstGeom prst="rect">
              <a:avLst/>
            </a:prstGeom>
          </p:spPr>
        </p:pic>
        <p:pic>
          <p:nvPicPr>
            <p:cNvPr id="18" name="Grafik 17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4BAD5702-60D0-B8C0-7CCB-AD74BB797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52705">
              <a:off x="9786402" y="6040297"/>
              <a:ext cx="629252" cy="670469"/>
            </a:xfrm>
            <a:prstGeom prst="rect">
              <a:avLst/>
            </a:prstGeom>
          </p:spPr>
        </p:pic>
        <p:pic>
          <p:nvPicPr>
            <p:cNvPr id="19" name="Grafik 18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C70106D1-5649-A837-F647-AED7B44C0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162221" flipH="1">
              <a:off x="8384845" y="4704947"/>
              <a:ext cx="629252" cy="670469"/>
            </a:xfrm>
            <a:prstGeom prst="rect">
              <a:avLst/>
            </a:prstGeom>
          </p:spPr>
        </p:pic>
        <p:pic>
          <p:nvPicPr>
            <p:cNvPr id="20" name="Grafik 19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AFC200D7-D858-1C0E-363E-9F8C78FBB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84963" flipH="1">
              <a:off x="7869357" y="4187982"/>
              <a:ext cx="629252" cy="670469"/>
            </a:xfrm>
            <a:prstGeom prst="rect">
              <a:avLst/>
            </a:prstGeom>
          </p:spPr>
        </p:pic>
        <p:pic>
          <p:nvPicPr>
            <p:cNvPr id="21" name="Grafik 20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B6CD8536-0E2E-E413-1247-00C834211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086596" flipH="1">
              <a:off x="9309605" y="5100582"/>
              <a:ext cx="629252" cy="670469"/>
            </a:xfrm>
            <a:prstGeom prst="rect">
              <a:avLst/>
            </a:prstGeom>
          </p:spPr>
        </p:pic>
        <p:pic>
          <p:nvPicPr>
            <p:cNvPr id="22" name="Grafik 21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E102750D-EBE7-93BA-839F-D58B8DFEB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25671" flipH="1">
              <a:off x="7270674" y="4170800"/>
              <a:ext cx="369909" cy="394138"/>
            </a:xfrm>
            <a:prstGeom prst="rect">
              <a:avLst/>
            </a:prstGeom>
          </p:spPr>
        </p:pic>
        <p:pic>
          <p:nvPicPr>
            <p:cNvPr id="23" name="Grafik 22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0F437D70-9B3E-9CE1-BEFC-2E67E9E48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77764">
              <a:off x="8258930" y="5369270"/>
              <a:ext cx="491288" cy="941896"/>
            </a:xfrm>
            <a:prstGeom prst="rect">
              <a:avLst/>
            </a:prstGeom>
          </p:spPr>
        </p:pic>
        <p:pic>
          <p:nvPicPr>
            <p:cNvPr id="24" name="Grafik 23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8A2EA1E6-9FA4-A566-C425-29D68DFFA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94656">
              <a:off x="7165107" y="4749739"/>
              <a:ext cx="379086" cy="726783"/>
            </a:xfrm>
            <a:prstGeom prst="rect">
              <a:avLst/>
            </a:prstGeom>
          </p:spPr>
        </p:pic>
        <p:pic>
          <p:nvPicPr>
            <p:cNvPr id="25" name="Grafik 24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F74C0099-D000-2421-0B7C-B11D10460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23482">
              <a:off x="6953269" y="5598537"/>
              <a:ext cx="540825" cy="1036868"/>
            </a:xfrm>
            <a:prstGeom prst="rect">
              <a:avLst/>
            </a:prstGeom>
          </p:spPr>
        </p:pic>
        <p:pic>
          <p:nvPicPr>
            <p:cNvPr id="26" name="Grafik 25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451979B5-7E01-12C8-F0D1-B33A9ACF1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049438">
              <a:off x="10225407" y="6352827"/>
              <a:ext cx="623225" cy="1194847"/>
            </a:xfrm>
            <a:prstGeom prst="rect">
              <a:avLst/>
            </a:prstGeom>
          </p:spPr>
        </p:pic>
        <p:pic>
          <p:nvPicPr>
            <p:cNvPr id="27" name="Grafik 26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B85D38C6-1160-2982-F76A-AF86E4B10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65920" flipH="1">
              <a:off x="8485401" y="3434954"/>
              <a:ext cx="629252" cy="670469"/>
            </a:xfrm>
            <a:prstGeom prst="rect">
              <a:avLst/>
            </a:prstGeom>
          </p:spPr>
        </p:pic>
        <p:pic>
          <p:nvPicPr>
            <p:cNvPr id="28" name="Grafik 27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6F2B5294-5172-8D1E-D581-9B58F05CE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162221" flipH="1">
              <a:off x="9295677" y="3047194"/>
              <a:ext cx="629252" cy="670469"/>
            </a:xfrm>
            <a:prstGeom prst="rect">
              <a:avLst/>
            </a:prstGeom>
          </p:spPr>
        </p:pic>
        <p:pic>
          <p:nvPicPr>
            <p:cNvPr id="29" name="Grafik 28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8112377F-FB9F-63C8-A133-95077E452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65920" flipH="1">
              <a:off x="9894223" y="2325447"/>
              <a:ext cx="629253" cy="670469"/>
            </a:xfrm>
            <a:prstGeom prst="rect">
              <a:avLst/>
            </a:prstGeom>
          </p:spPr>
        </p:pic>
        <p:pic>
          <p:nvPicPr>
            <p:cNvPr id="30" name="Grafik 29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431DD5B3-0874-0D9E-A826-1EBCC8C8D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69766">
              <a:off x="5379783" y="6339565"/>
              <a:ext cx="540825" cy="1036868"/>
            </a:xfrm>
            <a:prstGeom prst="rect">
              <a:avLst/>
            </a:prstGeom>
          </p:spPr>
        </p:pic>
        <p:pic>
          <p:nvPicPr>
            <p:cNvPr id="31" name="Grafik 30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99B67D2D-23CE-583A-5B80-45FCFAAFA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162221" flipH="1">
              <a:off x="9651852" y="4390916"/>
              <a:ext cx="629253" cy="670469"/>
            </a:xfrm>
            <a:prstGeom prst="rect">
              <a:avLst/>
            </a:prstGeom>
          </p:spPr>
        </p:pic>
        <p:pic>
          <p:nvPicPr>
            <p:cNvPr id="32" name="Grafik 31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E8728E2C-E229-2AD1-8904-6311C57E0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771106">
              <a:off x="5835246" y="6040226"/>
              <a:ext cx="777309" cy="828224"/>
            </a:xfrm>
            <a:prstGeom prst="rect">
              <a:avLst/>
            </a:prstGeom>
          </p:spPr>
        </p:pic>
        <p:pic>
          <p:nvPicPr>
            <p:cNvPr id="33" name="Grafik 32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5BC139B6-FA8C-344F-89A9-632AE4D20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94041">
              <a:off x="5953254" y="4837297"/>
              <a:ext cx="798966" cy="851301"/>
            </a:xfrm>
            <a:prstGeom prst="rect">
              <a:avLst/>
            </a:prstGeom>
          </p:spPr>
        </p:pic>
        <p:pic>
          <p:nvPicPr>
            <p:cNvPr id="34" name="Grafik 33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D2513128-71EE-DB84-941D-CA757BC24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65920" flipH="1">
              <a:off x="6355271" y="3805343"/>
              <a:ext cx="629252" cy="670469"/>
            </a:xfrm>
            <a:prstGeom prst="rect">
              <a:avLst/>
            </a:prstGeom>
          </p:spPr>
        </p:pic>
        <p:pic>
          <p:nvPicPr>
            <p:cNvPr id="35" name="Grafik 34" descr="Ein Bild, das Baum, Pflanze enthält.&#10;&#10;Automatisch generierte Beschreibung">
              <a:extLst>
                <a:ext uri="{FF2B5EF4-FFF2-40B4-BE49-F238E27FC236}">
                  <a16:creationId xmlns:a16="http://schemas.microsoft.com/office/drawing/2014/main" id="{A62717A1-7796-CFCA-E654-ED521DD29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077764">
              <a:off x="8895493" y="3850803"/>
              <a:ext cx="491288" cy="941896"/>
            </a:xfrm>
            <a:prstGeom prst="rect">
              <a:avLst/>
            </a:prstGeom>
          </p:spPr>
        </p:pic>
        <p:pic>
          <p:nvPicPr>
            <p:cNvPr id="36" name="Grafik 35" descr="Ein Bild, das Uhr enthält.&#10;&#10;Automatisch generierte Beschreibung">
              <a:extLst>
                <a:ext uri="{FF2B5EF4-FFF2-40B4-BE49-F238E27FC236}">
                  <a16:creationId xmlns:a16="http://schemas.microsoft.com/office/drawing/2014/main" id="{5C1D46BC-8B9F-795C-1D76-49001CC10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771106">
              <a:off x="5214882" y="4678219"/>
              <a:ext cx="777309" cy="828224"/>
            </a:xfrm>
            <a:prstGeom prst="rect">
              <a:avLst/>
            </a:prstGeom>
          </p:spPr>
        </p:pic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5DAB450B-19E8-7105-3CBD-43B3313D89B2}"/>
              </a:ext>
            </a:extLst>
          </p:cNvPr>
          <p:cNvSpPr txBox="1"/>
          <p:nvPr/>
        </p:nvSpPr>
        <p:spPr>
          <a:xfrm>
            <a:off x="2079321" y="5937337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400" dirty="0" err="1">
              <a:solidFill>
                <a:schemeClr val="tx2"/>
              </a:solidFill>
            </a:endParaRPr>
          </a:p>
        </p:txBody>
      </p:sp>
      <p:pic>
        <p:nvPicPr>
          <p:cNvPr id="41" name="Bildplatzhalter 9">
            <a:extLst>
              <a:ext uri="{FF2B5EF4-FFF2-40B4-BE49-F238E27FC236}">
                <a16:creationId xmlns:a16="http://schemas.microsoft.com/office/drawing/2014/main" id="{A64DE382-A3FB-9A81-F496-F0D0ACB982CD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9883681" y="3111422"/>
            <a:ext cx="2006600" cy="173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1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CE9226E-DB2B-F342-4B9C-DAAAC28A70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930776" cy="861774"/>
          </a:xfrm>
        </p:spPr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Who </a:t>
            </a:r>
            <a:r>
              <a:rPr lang="de-DE" b="0" dirty="0" err="1">
                <a:latin typeface="Avenir Next LT Pro Demi" panose="020B0704020202020204" pitchFamily="34" charset="0"/>
              </a:rPr>
              <a:t>Receives</a:t>
            </a:r>
            <a:r>
              <a:rPr lang="de-DE" b="0" dirty="0">
                <a:latin typeface="Avenir Next LT Pro Demi" panose="020B0704020202020204" pitchFamily="34" charset="0"/>
              </a:rPr>
              <a:t> </a:t>
            </a:r>
            <a:r>
              <a:rPr lang="de-DE" b="0" dirty="0" err="1">
                <a:latin typeface="Avenir Next LT Pro Demi" panose="020B0704020202020204" pitchFamily="34" charset="0"/>
              </a:rPr>
              <a:t>the</a:t>
            </a:r>
            <a:r>
              <a:rPr lang="de-DE" b="0" dirty="0">
                <a:latin typeface="Avenir Next LT Pro Demi" panose="020B0704020202020204" pitchFamily="34" charset="0"/>
              </a:rPr>
              <a:t> Label?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>
          <a:xfrm>
            <a:off x="6710362" y="1744106"/>
            <a:ext cx="5011738" cy="2667397"/>
          </a:xfrm>
        </p:spPr>
        <p:txBody>
          <a:bodyPr/>
          <a:lstStyle/>
          <a:p>
            <a:pPr marL="0" lvl="0" indent="0" algn="l">
              <a:spcBef>
                <a:spcPts val="2000"/>
              </a:spcBef>
              <a:buNone/>
            </a:pPr>
            <a:r>
              <a:rPr lang="en-GB" sz="1800" cap="all" dirty="0" err="1">
                <a:latin typeface="Avenir Next LT Pro Demi" panose="020B0704020202020204" pitchFamily="34" charset="0"/>
              </a:rPr>
              <a:t>OrganiZations</a:t>
            </a:r>
            <a:r>
              <a:rPr lang="en-GB" sz="1800" cap="all" dirty="0">
                <a:latin typeface="Avenir Next LT Pro Demi" panose="020B0704020202020204" pitchFamily="34" charset="0"/>
              </a:rPr>
              <a:t> need to have</a:t>
            </a:r>
            <a:endParaRPr lang="en-US" sz="1800" cap="all" dirty="0">
              <a:latin typeface="Avenir Next LT Pro Demi" panose="020B0704020202020204" pitchFamily="34" charset="0"/>
            </a:endParaRP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Currently valid audit report 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Positive result of the Common Good </a:t>
            </a:r>
            <a:br>
              <a:rPr lang="en-US" dirty="0">
                <a:latin typeface="Avenir LT Std 65 Medium"/>
              </a:rPr>
            </a:br>
            <a:r>
              <a:rPr lang="en-US" dirty="0">
                <a:latin typeface="Avenir LT Std 65 Medium"/>
              </a:rPr>
              <a:t>Balance Sheet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Registered in the audit database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Member of an ECG association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23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88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345ED80-054F-53D6-A60A-7B2D45808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Launch at BIOFACH </a:t>
            </a:r>
            <a:r>
              <a:rPr lang="de-DE" dirty="0"/>
              <a:t>|</a:t>
            </a:r>
            <a:r>
              <a:rPr lang="de-DE" b="0" dirty="0"/>
              <a:t> </a:t>
            </a:r>
            <a:r>
              <a:rPr lang="de-DE" b="0" dirty="0" err="1">
                <a:latin typeface="Avenir LT Std 65 Medium"/>
              </a:rPr>
              <a:t>February</a:t>
            </a:r>
            <a:r>
              <a:rPr lang="de-DE" b="0" dirty="0">
                <a:latin typeface="Avenir LT Std 65 Medium"/>
              </a:rPr>
              <a:t> 15, 2024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8F0F3F-1A52-90E2-E532-5D72729D6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C659B76-7A82-7568-AF78-18CD82E8D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24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15FC4BB-CE1C-ED22-7021-C1999F82D7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5420810"/>
            <a:ext cx="2833687" cy="852990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>
                <a:latin typeface="Avenir LT Std 65 Medium"/>
              </a:rPr>
              <a:t>Large </a:t>
            </a:r>
            <a:r>
              <a:rPr lang="de-DE" sz="1400" dirty="0" err="1">
                <a:latin typeface="Avenir LT Std 65 Medium"/>
              </a:rPr>
              <a:t>audience</a:t>
            </a:r>
            <a:endParaRPr lang="de-DE" sz="1400" dirty="0">
              <a:latin typeface="Avenir LT Std 65 Mediu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>
                <a:latin typeface="Avenir LT Std 65 Medium"/>
              </a:rPr>
              <a:t>Very </a:t>
            </a:r>
            <a:r>
              <a:rPr lang="de-DE" sz="1400" dirty="0" err="1">
                <a:latin typeface="Avenir LT Std 65 Medium"/>
              </a:rPr>
              <a:t>interested</a:t>
            </a:r>
            <a:endParaRPr lang="de-DE" sz="1400" dirty="0">
              <a:latin typeface="Avenir LT Std 65 Medium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 err="1">
                <a:latin typeface="Avenir LT Std 65 Medium"/>
              </a:rPr>
              <a:t>Positively</a:t>
            </a:r>
            <a:r>
              <a:rPr lang="de-DE" sz="1400" dirty="0">
                <a:latin typeface="Avenir LT Std 65 Medium"/>
              </a:rPr>
              <a:t> </a:t>
            </a:r>
            <a:r>
              <a:rPr lang="de-DE" sz="1400" dirty="0" err="1">
                <a:latin typeface="Avenir LT Std 65 Medium"/>
              </a:rPr>
              <a:t>received</a:t>
            </a:r>
            <a:endParaRPr lang="de-DE" sz="1400" dirty="0">
              <a:latin typeface="Avenir LT Std 65 Medium"/>
            </a:endParaRPr>
          </a:p>
        </p:txBody>
      </p:sp>
      <p:pic>
        <p:nvPicPr>
          <p:cNvPr id="8" name="Grafik 7" descr="Ein Bild, das Kleidung, Person, Mann, Mobiliar enthält.&#10;&#10;Automatisch generierte Beschreibung">
            <a:extLst>
              <a:ext uri="{FF2B5EF4-FFF2-40B4-BE49-F238E27FC236}">
                <a16:creationId xmlns:a16="http://schemas.microsoft.com/office/drawing/2014/main" id="{3A3D95C0-96F9-5FBA-E660-847A1D2217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975" y="1520824"/>
            <a:ext cx="6240907" cy="4752975"/>
          </a:xfrm>
          <a:prstGeom prst="rect">
            <a:avLst/>
          </a:prstGeom>
        </p:spPr>
      </p:pic>
      <p:pic>
        <p:nvPicPr>
          <p:cNvPr id="9" name="Grafik 8" descr="Ein Bild, das Kleidung, Text, Im Haus, Rednerpult enthält.&#10;&#10;Automatisch generierte Beschreibung">
            <a:extLst>
              <a:ext uri="{FF2B5EF4-FFF2-40B4-BE49-F238E27FC236}">
                <a16:creationId xmlns:a16="http://schemas.microsoft.com/office/drawing/2014/main" id="{1CC9C3E4-3CB8-7853-56D0-DFCBA1116C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268" y="1520824"/>
            <a:ext cx="3564732" cy="4752976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4E236DB7-4BE8-025A-BF9C-2F0C5767C62F}"/>
              </a:ext>
            </a:extLst>
          </p:cNvPr>
          <p:cNvCxnSpPr>
            <a:cxnSpLocks/>
          </p:cNvCxnSpPr>
          <p:nvPr/>
        </p:nvCxnSpPr>
        <p:spPr>
          <a:xfrm>
            <a:off x="4944268" y="1520824"/>
            <a:ext cx="0" cy="475297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A5B1C148-E37C-6E97-88CC-9059A1EAF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336190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First </a:t>
            </a:r>
            <a:r>
              <a:rPr lang="de-DE" dirty="0" err="1">
                <a:latin typeface="Avenir Next LT Pro Demi" panose="020B0704020202020204" pitchFamily="34" charset="0"/>
              </a:rPr>
              <a:t>Advertisement</a:t>
            </a:r>
            <a:r>
              <a:rPr lang="de-DE" dirty="0">
                <a:latin typeface="Avenir Next LT Pro Demi" panose="020B0704020202020204" pitchFamily="34" charset="0"/>
              </a:rPr>
              <a:t> | </a:t>
            </a:r>
            <a:r>
              <a:rPr lang="de-DE" b="0" dirty="0">
                <a:latin typeface="Avenir LT Std 65 Medium"/>
              </a:rPr>
              <a:t>Schrot &amp; Korn, March 2024</a:t>
            </a:r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2000"/>
              </a:spcBef>
              <a:buNone/>
            </a:pPr>
            <a:endParaRPr lang="en-US" sz="2000" dirty="0">
              <a:solidFill>
                <a:schemeClr val="tx1"/>
              </a:solidFill>
              <a:latin typeface="Avenir LT Std 65 Medium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25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6D2CC5C-4FDE-767C-1592-454D671E9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E8B197D-0F8D-4B66-DCEA-03A3AD51DF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4" y="1521799"/>
            <a:ext cx="7385437" cy="47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3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E07E5C-E75A-14C9-3FC3-21A543D2E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err="1">
                <a:latin typeface="Avenir Next LT Pro Demi" panose="020B0704020202020204" pitchFamily="34" charset="0"/>
              </a:rPr>
              <a:t>Social</a:t>
            </a:r>
            <a:r>
              <a:rPr lang="de-DE" b="0" dirty="0">
                <a:latin typeface="Avenir Next LT Pro Demi" panose="020B0704020202020204" pitchFamily="34" charset="0"/>
              </a:rPr>
              <a:t> Media | </a:t>
            </a:r>
            <a:r>
              <a:rPr lang="de-DE" b="0" dirty="0" err="1">
                <a:latin typeface="Avenir LT Std 65 Medium"/>
              </a:rPr>
              <a:t>Some</a:t>
            </a:r>
            <a:r>
              <a:rPr lang="de-DE" b="0" dirty="0">
                <a:latin typeface="Avenir LT Std 65 Medium"/>
              </a:rPr>
              <a:t> </a:t>
            </a:r>
            <a:r>
              <a:rPr lang="de-DE" b="0" dirty="0" err="1">
                <a:latin typeface="Avenir LT Std 65 Medium"/>
              </a:rPr>
              <a:t>Examples</a:t>
            </a:r>
            <a:endParaRPr lang="de-DE" b="0" dirty="0">
              <a:latin typeface="Avenir LT Std 65 Medium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F7A283-A8B4-2457-7AD0-AC65F962B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25156C-EA48-4756-CA16-9276FA7A0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4A1A18-C30C-4D98-B152-F273EE861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26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62E7161-38D6-E3BB-9867-8C9C8AEE1E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8322F43-F350-B690-39CA-368270C57C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2040" y="4178298"/>
            <a:ext cx="1726960" cy="208636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3C2747D-1F71-25A9-30D9-5F8370C0E9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5" y="1520823"/>
            <a:ext cx="1726961" cy="2583092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EBE0902-882C-300C-1E2F-A38CE2405E12}"/>
              </a:ext>
            </a:extLst>
          </p:cNvPr>
          <p:cNvGrpSpPr/>
          <p:nvPr/>
        </p:nvGrpSpPr>
        <p:grpSpPr>
          <a:xfrm>
            <a:off x="3911601" y="1511686"/>
            <a:ext cx="4597399" cy="2028547"/>
            <a:chOff x="2768151" y="1520824"/>
            <a:chExt cx="5667781" cy="2500840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A8610A6-41AA-53F8-CF95-D002DE2F7F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76478" y="1520824"/>
              <a:ext cx="2559454" cy="250084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D3C3790-A28A-F759-7B12-A8880CF76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68151" y="1520825"/>
              <a:ext cx="2941254" cy="2355093"/>
            </a:xfrm>
            <a:prstGeom prst="rect">
              <a:avLst/>
            </a:prstGeom>
          </p:spPr>
        </p:pic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8AEC282-36C6-400A-A255-863FF61F593D}"/>
              </a:ext>
            </a:extLst>
          </p:cNvPr>
          <p:cNvGrpSpPr/>
          <p:nvPr/>
        </p:nvGrpSpPr>
        <p:grpSpPr>
          <a:xfrm>
            <a:off x="550863" y="4267492"/>
            <a:ext cx="4608512" cy="2006307"/>
            <a:chOff x="3911600" y="4267491"/>
            <a:chExt cx="4608512" cy="2006307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BC88665B-A49A-CC68-44A3-671986F20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11600" y="4267491"/>
              <a:ext cx="2455333" cy="199717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A771165-1F9A-8383-88E8-4F6645D987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66933" y="4273688"/>
              <a:ext cx="2153179" cy="20001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973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9E4504-7465-7DA5-ECB8-E0B8611B8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E36D86A-C324-49C0-DCBB-598DB42B5A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441226" cy="384849"/>
          </a:xfrm>
        </p:spPr>
        <p:txBody>
          <a:bodyPr/>
          <a:lstStyle/>
          <a:p>
            <a:pPr lvl="1">
              <a:buClr>
                <a:schemeClr val="bg1"/>
              </a:buClr>
            </a:pPr>
            <a:r>
              <a:rPr lang="de-DE" sz="2400" dirty="0">
                <a:solidFill>
                  <a:srgbClr val="5A5A5A"/>
                </a:solidFill>
                <a:latin typeface="Avenir Next LT Pro Demi" panose="020B0704020202020204" pitchFamily="34" charset="0"/>
              </a:rPr>
              <a:t>Advantages | </a:t>
            </a:r>
            <a:r>
              <a:rPr lang="de-DE" sz="2400" dirty="0" err="1">
                <a:solidFill>
                  <a:srgbClr val="5A5A5A"/>
                </a:solidFill>
                <a:latin typeface="Avenir LT Std 65 Medium"/>
              </a:rPr>
              <a:t>For</a:t>
            </a:r>
            <a:r>
              <a:rPr lang="de-DE" sz="2400" dirty="0">
                <a:solidFill>
                  <a:srgbClr val="5A5A5A"/>
                </a:solidFill>
                <a:latin typeface="Avenir LT Std 65 Medium"/>
              </a:rPr>
              <a:t> All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5A01886-77FF-2097-DF73-2CDA7FD144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10362" y="1305011"/>
            <a:ext cx="5011738" cy="3545586"/>
          </a:xfrm>
        </p:spPr>
        <p:txBody>
          <a:bodyPr/>
          <a:lstStyle/>
          <a:p>
            <a:pPr algn="l"/>
            <a:r>
              <a:rPr lang="en-US" dirty="0">
                <a:latin typeface="Avenir LT Std 65 Medium"/>
              </a:rPr>
              <a:t>The Label…</a:t>
            </a:r>
          </a:p>
          <a:p>
            <a:pPr algn="l"/>
            <a:r>
              <a:rPr lang="en-US" dirty="0">
                <a:latin typeface="Avenir LT Std 65 Medium"/>
              </a:rPr>
              <a:t>… makes all facets of sustainability measurable and comparable</a:t>
            </a:r>
          </a:p>
          <a:p>
            <a:pPr algn="l"/>
            <a:r>
              <a:rPr lang="en-US" dirty="0">
                <a:latin typeface="Avenir LT Std 65 Medium"/>
              </a:rPr>
              <a:t>… creates trust through high level of transparency</a:t>
            </a:r>
          </a:p>
          <a:p>
            <a:pPr algn="l"/>
            <a:r>
              <a:rPr lang="en-US" dirty="0">
                <a:latin typeface="Avenir LT Std 65 Medium"/>
              </a:rPr>
              <a:t>… increases attention for sustainability  and ethical values</a:t>
            </a:r>
          </a:p>
          <a:p>
            <a:pPr algn="l"/>
            <a:r>
              <a:rPr lang="en-US" dirty="0">
                <a:latin typeface="Avenir LT Std 65 Medium"/>
              </a:rPr>
              <a:t>… attracts buyers, investors and new employees</a:t>
            </a:r>
          </a:p>
        </p:txBody>
      </p:sp>
      <p:sp>
        <p:nvSpPr>
          <p:cNvPr id="3" name="Foliennummernplatzhalter 4">
            <a:extLst>
              <a:ext uri="{FF2B5EF4-FFF2-40B4-BE49-F238E27FC236}">
                <a16:creationId xmlns:a16="http://schemas.microsoft.com/office/drawing/2014/main" id="{94A64CEA-CFCD-CC3F-D606-3EABA05D1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27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0FBA4DE-6665-3C05-C3AB-022EBF8B3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ECOnGOOD Label | </a:t>
            </a:r>
            <a:r>
              <a:rPr lang="de-DE" b="0" dirty="0">
                <a:latin typeface="Avenir LT Std 65 Medium"/>
              </a:rPr>
              <a:t>Website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AF34214-8399-4170-57B3-7B5669042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8C2754-1B77-99A2-35D3-0FAE857D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ECD8EEB-2068-08EC-027D-B895D6C6B0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5877666"/>
            <a:ext cx="2833687" cy="396134"/>
          </a:xfrm>
        </p:spPr>
        <p:txBody>
          <a:bodyPr/>
          <a:lstStyle/>
          <a:p>
            <a:r>
              <a:rPr lang="de-DE" dirty="0">
                <a:latin typeface="Avenir LT Std 65 Medium"/>
              </a:rPr>
              <a:t>https://www.ecogood.org/apply-ecg/econgood-label/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87846D4-C4BC-1CA8-BC80-7453479F45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198" y="1520824"/>
            <a:ext cx="6547466" cy="4752975"/>
          </a:xfrm>
          <a:prstGeom prst="rect">
            <a:avLst/>
          </a:prstGeom>
        </p:spPr>
      </p:pic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059E34DE-8101-F667-A437-75B9DEE50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267631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0FBA4DE-6665-3C05-C3AB-022EBF8B3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Label</a:t>
            </a:r>
            <a:r>
              <a:rPr lang="de-DE" dirty="0"/>
              <a:t> </a:t>
            </a:r>
            <a:r>
              <a:rPr lang="de-DE" b="0" dirty="0">
                <a:latin typeface="Avenir Next LT Pro Demi" panose="020B0704020202020204" pitchFamily="34" charset="0"/>
              </a:rPr>
              <a:t>FAQ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AF34214-8399-4170-57B3-7B5669042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8C2754-1B77-99A2-35D3-0FAE857D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ECD8EEB-2068-08EC-027D-B895D6C6B0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6080798"/>
            <a:ext cx="2833687" cy="193002"/>
          </a:xfrm>
        </p:spPr>
        <p:txBody>
          <a:bodyPr/>
          <a:lstStyle/>
          <a:p>
            <a:r>
              <a:rPr lang="de-DE" dirty="0">
                <a:latin typeface="Avenir LT Std 65 Medium"/>
              </a:rPr>
              <a:t>https://wiki.ecogood.org/x/sgE9F</a:t>
            </a:r>
          </a:p>
        </p:txBody>
      </p:sp>
      <p:sp>
        <p:nvSpPr>
          <p:cNvPr id="2" name="Fußzeilenplatzhalter 3">
            <a:extLst>
              <a:ext uri="{FF2B5EF4-FFF2-40B4-BE49-F238E27FC236}">
                <a16:creationId xmlns:a16="http://schemas.microsoft.com/office/drawing/2014/main" id="{FAF92090-5908-3B8D-62C2-A8210FC94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657BBC0-DE49-5836-450B-1EFC1E12B5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1520824"/>
            <a:ext cx="7978286" cy="41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LT Std 65 Medium"/>
              </a:rPr>
              <a:t>Initial Situation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218008" cy="222177"/>
          </a:xfrm>
        </p:spPr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60013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404083C-F61A-4812-A62C-38D898082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LT Std 65 Medium"/>
              </a:rPr>
              <a:t>Network Signs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421D965-026B-DE63-7252-26943D428D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198772" cy="218586"/>
          </a:xfrm>
        </p:spPr>
        <p:txBody>
          <a:bodyPr/>
          <a:lstStyle/>
          <a:p>
            <a:r>
              <a:rPr lang="de-DE" dirty="0"/>
              <a:t>04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4D1943-AC84-19C5-AD9E-3BF65F21A47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53863" y="6534150"/>
            <a:ext cx="338137" cy="138113"/>
          </a:xfrm>
        </p:spPr>
        <p:txBody>
          <a:bodyPr/>
          <a:lstStyle/>
          <a:p>
            <a:fld id="{16A9DCB5-B3F8-4C5F-8A04-2839B3CDE4F1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9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584B7BE-3EAA-2DFE-80D7-B9863403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Initial Situation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035484A-455D-ECA3-DF05-E3E3689FB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F3266E2-C281-DA85-2D1B-542DC87BC3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Fußzeilenplatzhalter 3">
            <a:extLst>
              <a:ext uri="{FF2B5EF4-FFF2-40B4-BE49-F238E27FC236}">
                <a16:creationId xmlns:a16="http://schemas.microsoft.com/office/drawing/2014/main" id="{B2F4F511-0968-8D7E-5AE0-24919DB5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15" name="Foliennummernplatzhalter 4">
            <a:extLst>
              <a:ext uri="{FF2B5EF4-FFF2-40B4-BE49-F238E27FC236}">
                <a16:creationId xmlns:a16="http://schemas.microsoft.com/office/drawing/2014/main" id="{56183A51-A1EA-2BBA-E115-40AEE0B5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31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4F340E1E-F93A-EA67-0824-47BE19F523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753" y="5289615"/>
            <a:ext cx="2273846" cy="109356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021CFFD-C986-A838-3165-864E7028EB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431" y="2565789"/>
            <a:ext cx="965330" cy="464258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2BDBEC3-BD69-EFB7-BDEC-6DEE3FB4BC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432" y="1446019"/>
            <a:ext cx="2335972" cy="1123443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BAE2AE8B-3057-8288-90FC-A67E6DAD85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753" y="3380423"/>
            <a:ext cx="2316276" cy="1113972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DD1B21B-D868-3966-027C-8E8F0FDB06D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074" y="2569462"/>
            <a:ext cx="965330" cy="55675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FA8B57CA-0730-9B8A-6EEF-90C352628FF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64" y="3441713"/>
            <a:ext cx="2314554" cy="97565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AAAABBBE-A657-36F5-3B54-4F5C49E83D4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15" y="1520823"/>
            <a:ext cx="2292181" cy="1121877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D4D03AC9-5802-BF40-CCA6-06A64D21F31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815" y="5216379"/>
            <a:ext cx="2283268" cy="961980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75895D4-51E3-5318-309E-17626969D27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431" y="3437446"/>
            <a:ext cx="2335972" cy="984185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37EF0D55-9FD9-9C74-E937-F6B5136E7B1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432" y="5289615"/>
            <a:ext cx="2335972" cy="984185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C8B1A9DB-F918-5D7A-8AD3-17BB40CEBA9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8916" y="1478484"/>
            <a:ext cx="2452865" cy="103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The Solution</a:t>
            </a:r>
            <a:r>
              <a:rPr lang="de-DE" dirty="0"/>
              <a:t> | </a:t>
            </a:r>
            <a:r>
              <a:rPr lang="de-DE" b="0" dirty="0">
                <a:latin typeface="Avenir LT Std 65 Medium"/>
              </a:rPr>
              <a:t>Versatile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Complexity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significantly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reduced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Affiliation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clearly recognizable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VISUALLY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seedlings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are used in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all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applications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TEXT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We support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ECOnGOOD</a:t>
            </a:r>
            <a:b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Phase-In</a:t>
            </a:r>
            <a:b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Avenir LT Std 65 Medium"/>
              </a:rPr>
              <a:t>We support the idea of the Economy for the Common Good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I support </a:t>
            </a:r>
            <a:r>
              <a:rPr lang="en-US" dirty="0" err="1">
                <a:solidFill>
                  <a:schemeClr val="tx1"/>
                </a:solidFill>
                <a:latin typeface="Avenir LT Std 65 Medium"/>
              </a:rPr>
              <a:t>ECOnGOOD</a:t>
            </a:r>
            <a:b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Phase-In</a:t>
            </a:r>
            <a:b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</a:br>
            <a:r>
              <a:rPr lang="en-US" dirty="0">
                <a:solidFill>
                  <a:schemeClr val="tx1"/>
                </a:solidFill>
                <a:latin typeface="Avenir LT Std 65 Medium"/>
              </a:rPr>
              <a:t>I support the idea of the Economy for the Common Good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2" t="3200" r="2565" b="3623"/>
          <a:stretch/>
        </p:blipFill>
        <p:spPr>
          <a:xfrm>
            <a:off x="550863" y="1520825"/>
            <a:ext cx="4428730" cy="442873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829838" y="5295075"/>
            <a:ext cx="388994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2400" b="1" dirty="0">
                <a:latin typeface="Avenir Next LT Pro Demi" panose="020B0704020202020204" pitchFamily="34" charset="0"/>
              </a:rPr>
              <a:t>TEXT</a:t>
            </a:r>
          </a:p>
          <a:p>
            <a:r>
              <a:rPr lang="de-DE" spc="-10" dirty="0" err="1">
                <a:latin typeface="Avenir LT Std 65 Medium"/>
              </a:rPr>
              <a:t>Instructions</a:t>
            </a:r>
            <a:r>
              <a:rPr lang="de-DE" spc="-10" dirty="0">
                <a:latin typeface="Avenir LT Std 65 Medium"/>
              </a:rPr>
              <a:t> in </a:t>
            </a:r>
            <a:r>
              <a:rPr lang="de-DE" spc="-10" dirty="0" err="1">
                <a:latin typeface="Avenir LT Std 65 Medium"/>
              </a:rPr>
              <a:t>new</a:t>
            </a:r>
            <a:r>
              <a:rPr lang="de-DE" spc="-10" dirty="0">
                <a:latin typeface="Avenir LT Std 65 Medium"/>
              </a:rPr>
              <a:t> CD Manual</a:t>
            </a:r>
            <a:endParaRPr lang="de-DE" spc="-10" dirty="0">
              <a:solidFill>
                <a:schemeClr val="tx2"/>
              </a:solidFill>
              <a:latin typeface="Avenir LT Std 65 Medium"/>
            </a:endParaRPr>
          </a:p>
        </p:txBody>
      </p:sp>
    </p:spTree>
    <p:extLst>
      <p:ext uri="{BB962C8B-B14F-4D97-AF65-F5344CB8AC3E}">
        <p14:creationId xmlns:p14="http://schemas.microsoft.com/office/powerpoint/2010/main" val="419945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The Solution</a:t>
            </a:r>
            <a:r>
              <a:rPr lang="de-DE" dirty="0"/>
              <a:t> | </a:t>
            </a:r>
            <a:r>
              <a:rPr lang="de-DE" b="0" dirty="0" err="1">
                <a:latin typeface="Avenir LT Std 65 Medium"/>
              </a:rPr>
              <a:t>For</a:t>
            </a:r>
            <a:r>
              <a:rPr lang="de-DE" b="0" dirty="0"/>
              <a:t> </a:t>
            </a:r>
            <a:r>
              <a:rPr lang="de-DE" b="0" dirty="0">
                <a:latin typeface="Avenir LT Std 65 Medium"/>
              </a:rPr>
              <a:t>diverse </a:t>
            </a:r>
            <a:r>
              <a:rPr lang="de-DE" b="0" dirty="0" err="1">
                <a:latin typeface="Avenir LT Std 65 Medium"/>
              </a:rPr>
              <a:t>Applications</a:t>
            </a:r>
            <a:endParaRPr lang="de-DE" b="0" dirty="0">
              <a:latin typeface="Avenir LT Std 65 Medium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 anchor="t" anchorCtr="0"/>
          <a:lstStyle/>
          <a:p>
            <a:pPr marL="0" indent="0">
              <a:buNone/>
            </a:pPr>
            <a:r>
              <a:rPr lang="de-DE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Phase-In</a:t>
            </a:r>
          </a:p>
        </p:txBody>
      </p:sp>
      <p:sp>
        <p:nvSpPr>
          <p:cNvPr id="14" name="Textplatzhalter 5"/>
          <p:cNvSpPr txBox="1">
            <a:spLocks/>
          </p:cNvSpPr>
          <p:nvPr/>
        </p:nvSpPr>
        <p:spPr bwMode="gray">
          <a:xfrm>
            <a:off x="550863" y="1520824"/>
            <a:ext cx="5400675" cy="4752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de-DE" sz="1600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Final</a:t>
            </a:r>
            <a:r>
              <a:rPr lang="de-DE" b="1" cap="all" dirty="0">
                <a:solidFill>
                  <a:srgbClr val="009DA5"/>
                </a:solidFill>
              </a:rPr>
              <a:t> </a:t>
            </a:r>
            <a:r>
              <a:rPr lang="de-DE" sz="1600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version</a:t>
            </a:r>
            <a:endParaRPr lang="de-DE" sz="1600" cap="all" dirty="0">
              <a:solidFill>
                <a:srgbClr val="009DA5"/>
              </a:solidFill>
              <a:latin typeface="Avenir Next LT Pro Demi" panose="020B0704020202020204" pitchFamily="34" charset="0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550863" y="4413249"/>
            <a:ext cx="2239701" cy="1441055"/>
            <a:chOff x="550863" y="4413249"/>
            <a:chExt cx="2239701" cy="1441055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0863" y="4413249"/>
              <a:ext cx="1434705" cy="1434705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1526692" y="5361861"/>
              <a:ext cx="1263872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600" dirty="0" err="1">
                  <a:latin typeface="Avenir LT Std 65 Medium"/>
                </a:rPr>
                <a:t>We</a:t>
              </a:r>
              <a:r>
                <a:rPr lang="de-DE" sz="1600" dirty="0">
                  <a:latin typeface="Avenir LT Std 65 Medium"/>
                </a:rPr>
                <a:t> support</a:t>
              </a:r>
              <a:br>
                <a:rPr lang="de-DE" sz="1600" dirty="0"/>
              </a:br>
              <a:r>
                <a:rPr lang="de-DE" sz="1600" dirty="0">
                  <a:latin typeface="Avenir Next LT Pro Demi" panose="020B0704020202020204" pitchFamily="34" charset="0"/>
                </a:rPr>
                <a:t>ECOnGOOD</a:t>
              </a: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550863" y="2246509"/>
            <a:ext cx="2198600" cy="1441055"/>
            <a:chOff x="2826567" y="3580084"/>
            <a:chExt cx="2198600" cy="1441055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6567" y="3580084"/>
              <a:ext cx="1434705" cy="1434705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3802396" y="4528696"/>
              <a:ext cx="1222771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600" dirty="0">
                  <a:latin typeface="Avenir LT Std 65 Medium"/>
                </a:rPr>
                <a:t>I</a:t>
              </a:r>
              <a:r>
                <a:rPr lang="de-DE" sz="1600" dirty="0"/>
                <a:t> </a:t>
              </a:r>
              <a:r>
                <a:rPr lang="de-DE" sz="1600" dirty="0">
                  <a:latin typeface="Avenir LT Std 65 Medium"/>
                </a:rPr>
                <a:t>support</a:t>
              </a:r>
              <a:br>
                <a:rPr lang="de-DE" sz="1600" dirty="0"/>
              </a:br>
              <a:r>
                <a:rPr lang="de-DE" sz="1600" dirty="0">
                  <a:latin typeface="Avenir Next LT Pro Demi" panose="020B0704020202020204" pitchFamily="34" charset="0"/>
                </a:rPr>
                <a:t>ECOnGOOD</a:t>
              </a: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6240463" y="4406899"/>
            <a:ext cx="4053275" cy="1441055"/>
            <a:chOff x="5008563" y="4248607"/>
            <a:chExt cx="4053275" cy="1441055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8563" y="4248607"/>
              <a:ext cx="1434705" cy="1434705"/>
            </a:xfrm>
            <a:prstGeom prst="rect">
              <a:avLst/>
            </a:prstGeom>
          </p:spPr>
        </p:pic>
        <p:sp>
          <p:nvSpPr>
            <p:cNvPr id="19" name="Textfeld 18"/>
            <p:cNvSpPr txBox="1"/>
            <p:nvPr/>
          </p:nvSpPr>
          <p:spPr>
            <a:xfrm>
              <a:off x="5984392" y="5197219"/>
              <a:ext cx="307744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600" dirty="0" err="1">
                  <a:latin typeface="Avenir LT Std 65 Medium"/>
                </a:rPr>
                <a:t>We</a:t>
              </a:r>
              <a:r>
                <a:rPr lang="de-DE" sz="1600" dirty="0">
                  <a:latin typeface="Avenir LT Std 65 Medium"/>
                </a:rPr>
                <a:t> support </a:t>
              </a:r>
              <a:r>
                <a:rPr lang="de-DE" sz="1600" dirty="0" err="1">
                  <a:latin typeface="Avenir LT Std 65 Medium"/>
                </a:rPr>
                <a:t>the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idea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of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the</a:t>
              </a:r>
              <a:br>
                <a:rPr lang="de-DE" sz="1600" dirty="0"/>
              </a:br>
              <a:r>
                <a:rPr lang="de-DE" sz="1600" dirty="0">
                  <a:latin typeface="Avenir Next LT Pro Demi" panose="020B0704020202020204" pitchFamily="34" charset="0"/>
                </a:rPr>
                <a:t>Economy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for</a:t>
              </a:r>
              <a:r>
                <a:rPr lang="de-DE" sz="1600" dirty="0">
                  <a:latin typeface="Avenir Next LT Pro Demi" panose="020B0704020202020204" pitchFamily="34" charset="0"/>
                </a:rPr>
                <a:t>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the</a:t>
              </a:r>
              <a:r>
                <a:rPr lang="de-DE" sz="1600" dirty="0">
                  <a:latin typeface="Avenir Next LT Pro Demi" panose="020B0704020202020204" pitchFamily="34" charset="0"/>
                </a:rPr>
                <a:t> Common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Good</a:t>
              </a:r>
              <a:endParaRPr lang="de-DE" sz="1600" dirty="0">
                <a:latin typeface="Avenir Next LT Pro Demi" panose="020B0704020202020204" pitchFamily="34" charset="0"/>
              </a:endParaRPr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6240463" y="2246509"/>
            <a:ext cx="4053275" cy="1441055"/>
            <a:chOff x="5008563" y="4248607"/>
            <a:chExt cx="4053275" cy="1441055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8563" y="4248607"/>
              <a:ext cx="1434705" cy="1434705"/>
            </a:xfrm>
            <a:prstGeom prst="rect">
              <a:avLst/>
            </a:prstGeom>
          </p:spPr>
        </p:pic>
        <p:sp>
          <p:nvSpPr>
            <p:cNvPr id="22" name="Textfeld 21"/>
            <p:cNvSpPr txBox="1"/>
            <p:nvPr/>
          </p:nvSpPr>
          <p:spPr>
            <a:xfrm>
              <a:off x="5984392" y="5197219"/>
              <a:ext cx="3077446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600" dirty="0">
                  <a:latin typeface="Avenir LT Std 65 Medium"/>
                </a:rPr>
                <a:t>I support </a:t>
              </a:r>
              <a:r>
                <a:rPr lang="de-DE" sz="1600" dirty="0" err="1">
                  <a:latin typeface="Avenir LT Std 65 Medium"/>
                </a:rPr>
                <a:t>the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idea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of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the</a:t>
              </a:r>
              <a:br>
                <a:rPr lang="de-DE" sz="1600" dirty="0"/>
              </a:br>
              <a:r>
                <a:rPr lang="de-DE" sz="1600" dirty="0">
                  <a:latin typeface="Avenir Next LT Pro Demi" panose="020B0704020202020204" pitchFamily="34" charset="0"/>
                </a:rPr>
                <a:t>Economy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for</a:t>
              </a:r>
              <a:r>
                <a:rPr lang="de-DE" sz="1600" dirty="0">
                  <a:latin typeface="Avenir Next LT Pro Demi" panose="020B0704020202020204" pitchFamily="34" charset="0"/>
                </a:rPr>
                <a:t>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the</a:t>
              </a:r>
              <a:r>
                <a:rPr lang="de-DE" sz="1600" dirty="0">
                  <a:latin typeface="Avenir Next LT Pro Demi" panose="020B0704020202020204" pitchFamily="34" charset="0"/>
                </a:rPr>
                <a:t> Common </a:t>
              </a:r>
              <a:r>
                <a:rPr lang="de-DE" sz="1600" dirty="0" err="1">
                  <a:latin typeface="Avenir Next LT Pro Demi" panose="020B0704020202020204" pitchFamily="34" charset="0"/>
                </a:rPr>
                <a:t>Good</a:t>
              </a:r>
              <a:endParaRPr lang="de-DE" sz="1600" dirty="0">
                <a:latin typeface="Avenir Next LT Pro Demi" panose="020B07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07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FCAA8-01FE-9AD5-403B-4C14EA1B1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Suggestion</a:t>
            </a:r>
            <a:r>
              <a:rPr lang="de-DE" dirty="0"/>
              <a:t> | </a:t>
            </a:r>
            <a:r>
              <a:rPr lang="de-DE" b="0" dirty="0" err="1">
                <a:latin typeface="Avenir LT Std 65 Medium"/>
              </a:rPr>
              <a:t>For</a:t>
            </a:r>
            <a:r>
              <a:rPr lang="de-DE" b="0" dirty="0">
                <a:latin typeface="Avenir LT Std 65 Medium"/>
              </a:rPr>
              <a:t> </a:t>
            </a:r>
            <a:r>
              <a:rPr lang="de-DE" b="0" dirty="0" err="1">
                <a:latin typeface="Avenir LT Std 65 Medium"/>
              </a:rPr>
              <a:t>Organizations</a:t>
            </a:r>
            <a:r>
              <a:rPr lang="de-DE" b="0" dirty="0">
                <a:latin typeface="Avenir LT Std 65 Medium"/>
              </a:rPr>
              <a:t> </a:t>
            </a:r>
            <a:r>
              <a:rPr lang="de-DE" b="0" dirty="0" err="1">
                <a:latin typeface="Avenir LT Std 65 Medium"/>
              </a:rPr>
              <a:t>with</a:t>
            </a:r>
            <a:r>
              <a:rPr lang="de-DE" b="0" dirty="0">
                <a:latin typeface="Avenir LT Std 65 Medium"/>
              </a:rPr>
              <a:t> Peer-Balance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99CB21-70FD-DF3D-B618-B125657C4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Based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on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suggestion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made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during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Info Sessions Q1 and Q2 2023</a:t>
            </a:r>
          </a:p>
          <a:p>
            <a:r>
              <a:rPr lang="de-DE" dirty="0">
                <a:solidFill>
                  <a:schemeClr val="tx1"/>
                </a:solidFill>
                <a:latin typeface="Avenir LT Std 65 Medium"/>
              </a:rPr>
              <a:t>As a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consequence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the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Seedlings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have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been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registered</a:t>
            </a:r>
          </a:p>
          <a:p>
            <a:r>
              <a:rPr lang="de-DE" dirty="0">
                <a:solidFill>
                  <a:schemeClr val="tx1"/>
                </a:solidFill>
                <a:latin typeface="Avenir LT Std 65 Medium"/>
              </a:rPr>
              <a:t>and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protected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as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a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brand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Avenir LT Std 65 Medium"/>
              </a:rPr>
              <a:t>since</a:t>
            </a:r>
            <a:r>
              <a:rPr lang="de-DE" dirty="0">
                <a:solidFill>
                  <a:schemeClr val="tx1"/>
                </a:solidFill>
                <a:latin typeface="Avenir LT Std 65 Medium"/>
              </a:rPr>
              <a:t> Q4 2023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47AF06-2302-9773-484B-D175A226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E32782-F4F7-9C43-A483-2CF84D011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17F8456-D764-5625-9ED6-45EC0D27EB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96003AC-B9BF-8ACC-54DE-D4AA4739E0BD}"/>
              </a:ext>
            </a:extLst>
          </p:cNvPr>
          <p:cNvGrpSpPr/>
          <p:nvPr/>
        </p:nvGrpSpPr>
        <p:grpSpPr>
          <a:xfrm>
            <a:off x="4670849" y="3896121"/>
            <a:ext cx="4249033" cy="1441055"/>
            <a:chOff x="5008563" y="4248607"/>
            <a:chExt cx="4249033" cy="1441055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C6FA245B-C1AD-6D6B-BB48-78AB3D59BD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8563" y="4248607"/>
              <a:ext cx="1434705" cy="1434705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1716B8B-BF20-19F1-8BBF-0BE5E8A5AAB1}"/>
                </a:ext>
              </a:extLst>
            </p:cNvPr>
            <p:cNvSpPr txBox="1"/>
            <p:nvPr/>
          </p:nvSpPr>
          <p:spPr>
            <a:xfrm>
              <a:off x="5984392" y="5197219"/>
              <a:ext cx="3273204" cy="49244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sz="1600" dirty="0" err="1">
                  <a:latin typeface="Avenir LT Std 65 Medium"/>
                </a:rPr>
                <a:t>We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work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according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to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the</a:t>
              </a:r>
              <a:r>
                <a:rPr lang="de-DE" sz="1600" dirty="0">
                  <a:latin typeface="Avenir LT Std 65 Medium"/>
                </a:rPr>
                <a:t> Values </a:t>
              </a:r>
              <a:r>
                <a:rPr lang="de-DE" sz="1600" dirty="0" err="1">
                  <a:latin typeface="Avenir LT Std 65 Medium"/>
                </a:rPr>
                <a:t>of</a:t>
              </a:r>
              <a:r>
                <a:rPr lang="de-DE" sz="1600" dirty="0">
                  <a:latin typeface="Avenir LT Std 65 Medium"/>
                </a:rPr>
                <a:t> </a:t>
              </a:r>
              <a:r>
                <a:rPr lang="de-DE" sz="1600" dirty="0" err="1">
                  <a:latin typeface="Avenir LT Std 65 Medium"/>
                </a:rPr>
                <a:t>the</a:t>
              </a:r>
              <a:br>
                <a:rPr lang="de-DE" sz="1600" dirty="0"/>
              </a:br>
              <a:r>
                <a:rPr lang="de-DE" sz="1600" b="1" dirty="0">
                  <a:latin typeface="Avenir Next LT Pro Demi" panose="020B0704020202020204" pitchFamily="34" charset="0"/>
                </a:rPr>
                <a:t>Economy </a:t>
              </a:r>
              <a:r>
                <a:rPr lang="de-DE" sz="1600" b="1" dirty="0" err="1">
                  <a:latin typeface="Avenir Next LT Pro Demi" panose="020B0704020202020204" pitchFamily="34" charset="0"/>
                </a:rPr>
                <a:t>for</a:t>
              </a:r>
              <a:r>
                <a:rPr lang="de-DE" sz="1600" b="1" dirty="0">
                  <a:latin typeface="Avenir Next LT Pro Demi" panose="020B0704020202020204" pitchFamily="34" charset="0"/>
                </a:rPr>
                <a:t> </a:t>
              </a:r>
              <a:r>
                <a:rPr lang="de-DE" sz="1600" b="1" dirty="0" err="1">
                  <a:latin typeface="Avenir Next LT Pro Demi" panose="020B0704020202020204" pitchFamily="34" charset="0"/>
                </a:rPr>
                <a:t>the</a:t>
              </a:r>
              <a:r>
                <a:rPr lang="de-DE" sz="1600" b="1" dirty="0">
                  <a:latin typeface="Avenir Next LT Pro Demi" panose="020B0704020202020204" pitchFamily="34" charset="0"/>
                </a:rPr>
                <a:t> Common </a:t>
              </a:r>
              <a:r>
                <a:rPr lang="de-DE" sz="1600" b="1" dirty="0" err="1">
                  <a:latin typeface="Avenir Next LT Pro Demi" panose="020B0704020202020204" pitchFamily="34" charset="0"/>
                </a:rPr>
                <a:t>Good</a:t>
              </a:r>
              <a:endParaRPr lang="de-DE" sz="1600" b="1" dirty="0">
                <a:latin typeface="Avenir Next LT Pro Demi" panose="020B07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05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1754F-42EB-78CE-9CF3-9D432EFF0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de-DE" b="0" dirty="0">
                <a:latin typeface="Avenir Next LT Pro Demi" panose="020B0704020202020204" pitchFamily="34" charset="0"/>
              </a:rPr>
              <a:t>Alternative</a:t>
            </a:r>
            <a:r>
              <a:rPr lang="de-DE" dirty="0"/>
              <a:t> </a:t>
            </a:r>
            <a:r>
              <a:rPr lang="de-DE" b="0" dirty="0">
                <a:latin typeface="Avenir Next LT Pro Demi" panose="020B0704020202020204" pitchFamily="34" charset="0"/>
              </a:rPr>
              <a:t>Concept</a:t>
            </a:r>
            <a:r>
              <a:rPr lang="de-DE" dirty="0"/>
              <a:t> |</a:t>
            </a:r>
            <a:r>
              <a:rPr lang="de-DE" b="0" dirty="0"/>
              <a:t> </a:t>
            </a:r>
            <a:r>
              <a:rPr lang="de-DE" b="0" dirty="0">
                <a:latin typeface="Avenir LT Std 65 Medium"/>
              </a:rPr>
              <a:t>Feedback </a:t>
            </a:r>
            <a:r>
              <a:rPr lang="de-DE" b="0" dirty="0" err="1">
                <a:latin typeface="Avenir LT Std 65 Medium"/>
              </a:rPr>
              <a:t>by</a:t>
            </a:r>
            <a:r>
              <a:rPr lang="de-DE" b="0" dirty="0">
                <a:latin typeface="Avenir LT Std 65 Medium"/>
              </a:rPr>
              <a:t> June 20th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43B163-0B3D-2DF7-4B04-A06D27FE2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DB1C4A-95E0-CA65-F0DB-A8395F4F1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E946A2-FB81-EA22-F2D9-B06E4520F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DD48B56-6DEA-A2F8-9ED2-227821DE31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2F8DAEF5-D02F-2E51-2817-8252CE224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3" y="1501108"/>
            <a:ext cx="3972479" cy="4772691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ED696E6A-4EEE-3462-75A7-7EC0980D0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3679" y="2614699"/>
            <a:ext cx="3915321" cy="289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LT Std 65 Medium"/>
              </a:rPr>
              <a:t>Introduction</a:t>
            </a:r>
            <a:r>
              <a:rPr lang="de-DE" dirty="0">
                <a:latin typeface="Avenir LT Std 65 Medium"/>
              </a:rPr>
              <a:t> Rebranding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218008" cy="222177"/>
          </a:xfrm>
        </p:spPr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17433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Branding | </a:t>
            </a:r>
            <a:r>
              <a:rPr lang="de-DE" b="0" dirty="0">
                <a:latin typeface="Avenir LT Std 65 Medium"/>
              </a:rPr>
              <a:t>International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cap="all" spc="-30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According to the decision of the Delegates Assembly 2020 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Introduction</a:t>
            </a:r>
            <a:r>
              <a:rPr lang="en-US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of the new logo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parallel</a:t>
            </a:r>
            <a:r>
              <a:rPr lang="en-US" b="1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to the label.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An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 interim solution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will be offered: for three years, the new branding can be used with the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addition </a:t>
            </a:r>
            <a:r>
              <a:rPr lang="en-US" dirty="0">
                <a:solidFill>
                  <a:schemeClr val="tx1"/>
                </a:solidFill>
                <a:latin typeface="Avenir LT Std 65 Medium"/>
              </a:rPr>
              <a:t>of the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former name.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8796338" y="6080798"/>
            <a:ext cx="2833687" cy="193002"/>
          </a:xfrm>
        </p:spPr>
        <p:txBody>
          <a:bodyPr/>
          <a:lstStyle/>
          <a:p>
            <a:r>
              <a:rPr lang="de-DE" dirty="0">
                <a:latin typeface="Avenir LT Std 65 Medium"/>
              </a:rPr>
              <a:t>Part </a:t>
            </a:r>
            <a:r>
              <a:rPr lang="de-DE" dirty="0" err="1">
                <a:latin typeface="Avenir LT Std 65 Medium"/>
              </a:rPr>
              <a:t>of</a:t>
            </a:r>
            <a:r>
              <a:rPr lang="de-DE" dirty="0">
                <a:latin typeface="Avenir LT Std 65 Medium"/>
              </a:rPr>
              <a:t> </a:t>
            </a:r>
            <a:r>
              <a:rPr lang="de-DE" dirty="0" err="1">
                <a:latin typeface="Avenir LT Std 65 Medium"/>
              </a:rPr>
              <a:t>the</a:t>
            </a:r>
            <a:r>
              <a:rPr lang="de-DE" dirty="0">
                <a:latin typeface="Avenir LT Std 65 Medium"/>
              </a:rPr>
              <a:t> </a:t>
            </a:r>
            <a:r>
              <a:rPr lang="de-DE" dirty="0" err="1">
                <a:latin typeface="Avenir LT Std 65 Medium"/>
              </a:rPr>
              <a:t>phase</a:t>
            </a:r>
            <a:r>
              <a:rPr lang="de-DE" dirty="0">
                <a:latin typeface="Avenir LT Std 65 Medium"/>
              </a:rPr>
              <a:t>-In</a:t>
            </a:r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550863" y="1520824"/>
            <a:ext cx="7958137" cy="4752975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endParaRPr lang="de-DE" dirty="0"/>
          </a:p>
        </p:txBody>
      </p:sp>
      <p:pic>
        <p:nvPicPr>
          <p:cNvPr id="10" name="Inhaltsplatzhalter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8731670" y="3387817"/>
            <a:ext cx="2262908" cy="18966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0B819C7-21F7-5FE3-5EC2-A6B2DA6FC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8747" y="4217599"/>
            <a:ext cx="1993900" cy="76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0D64614-007D-3EB4-2271-3AA7C154B1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121" y="4217593"/>
            <a:ext cx="2235200" cy="762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73DAFB-6367-C65A-AC0A-30BC7E4761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618" y="5109941"/>
            <a:ext cx="2235200" cy="762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D1EAA67-6A68-B43A-E0E2-3B90A1633A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2327" y="4217589"/>
            <a:ext cx="1968500" cy="762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D9ED84D-0ED2-02A6-7846-D2F7DB2BE5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1868" y="3334218"/>
            <a:ext cx="1981200" cy="762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21E84A5-BE99-E645-B495-E7188D7CFA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5121" y="3342171"/>
            <a:ext cx="2235200" cy="762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CA121E5-6428-1482-CCC1-E20E2A7E7A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55894" y="5098337"/>
            <a:ext cx="2070100" cy="762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F3A9FEE-2EAC-D227-36B8-86A369D008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05503" y="3331281"/>
            <a:ext cx="2019300" cy="762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3F20E46-3D1E-CF70-CE3A-8F773CAD51E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02327" y="5098337"/>
            <a:ext cx="1968500" cy="762000"/>
          </a:xfrm>
          <a:prstGeom prst="rect">
            <a:avLst/>
          </a:prstGeom>
        </p:spPr>
      </p:pic>
      <p:sp>
        <p:nvSpPr>
          <p:cNvPr id="36" name="Striped Right Arrow 35">
            <a:extLst>
              <a:ext uri="{FF2B5EF4-FFF2-40B4-BE49-F238E27FC236}">
                <a16:creationId xmlns:a16="http://schemas.microsoft.com/office/drawing/2014/main" id="{B7A26DC6-4166-4AC5-803B-641C59E6B4E8}"/>
              </a:ext>
            </a:extLst>
          </p:cNvPr>
          <p:cNvSpPr/>
          <p:nvPr/>
        </p:nvSpPr>
        <p:spPr>
          <a:xfrm>
            <a:off x="7612045" y="4425086"/>
            <a:ext cx="978408" cy="4846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9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1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nhaltsplatzhalter 25">
            <a:extLst>
              <a:ext uri="{FF2B5EF4-FFF2-40B4-BE49-F238E27FC236}">
                <a16:creationId xmlns:a16="http://schemas.microsoft.com/office/drawing/2014/main" id="{1043224F-20B7-34DE-CD7D-B97EF7580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Branding | </a:t>
            </a:r>
            <a:r>
              <a:rPr lang="en-US" b="0" dirty="0">
                <a:latin typeface="Avenir LT Std 65 Medium"/>
              </a:rPr>
              <a:t>Associations, Local Chapters and Hubs</a:t>
            </a:r>
            <a:endParaRPr lang="de-DE" dirty="0">
              <a:latin typeface="Avenir LT Std 65 Medium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796338" y="6086376"/>
            <a:ext cx="2833687" cy="187424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1" name="Inhaltsplatzhalter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7933727" y="2615753"/>
            <a:ext cx="2262908" cy="1896679"/>
          </a:xfrm>
          <a:prstGeom prst="rect">
            <a:avLst/>
          </a:prstGeom>
        </p:spPr>
      </p:pic>
      <p:sp>
        <p:nvSpPr>
          <p:cNvPr id="22" name="Striped Right Arrow 35">
            <a:extLst>
              <a:ext uri="{FF2B5EF4-FFF2-40B4-BE49-F238E27FC236}">
                <a16:creationId xmlns:a16="http://schemas.microsoft.com/office/drawing/2014/main" id="{B7A26DC6-4166-4AC5-803B-641C59E6B4E8}"/>
              </a:ext>
            </a:extLst>
          </p:cNvPr>
          <p:cNvSpPr/>
          <p:nvPr/>
        </p:nvSpPr>
        <p:spPr>
          <a:xfrm>
            <a:off x="6814102" y="3653022"/>
            <a:ext cx="978408" cy="484632"/>
          </a:xfrm>
          <a:prstGeom prst="stripedRightArrow">
            <a:avLst/>
          </a:prstGeom>
          <a:solidFill>
            <a:schemeClr val="accent2"/>
          </a:solidFill>
          <a:ln>
            <a:solidFill>
              <a:srgbClr val="009D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941395" y="4623867"/>
            <a:ext cx="164141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1400" dirty="0">
                <a:latin typeface="Avenir LT Std 65 Medium"/>
                <a:cs typeface="Arial" panose="020B0604020202020204" pitchFamily="34" charset="0"/>
              </a:rPr>
              <a:t>+ </a:t>
            </a:r>
            <a:r>
              <a:rPr lang="de-DE" sz="1400" dirty="0" err="1">
                <a:latin typeface="Avenir LT Std 65 Medium"/>
                <a:cs typeface="Arial" panose="020B0604020202020204" pitchFamily="34" charset="0"/>
              </a:rPr>
              <a:t>appropriate</a:t>
            </a:r>
            <a:r>
              <a:rPr lang="de-DE" sz="1400" dirty="0">
                <a:latin typeface="Avenir LT Std 65 Medium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venir LT Std 65 Medium"/>
                <a:cs typeface="Arial" panose="020B0604020202020204" pitchFamily="34" charset="0"/>
              </a:rPr>
              <a:t>addition</a:t>
            </a:r>
            <a:endParaRPr lang="de-DE" sz="1400" dirty="0">
              <a:latin typeface="Avenir LT Std 65 Medium"/>
              <a:cs typeface="Arial" panose="020B0604020202020204" pitchFamily="34" charset="0"/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E26BB4D-3D91-40AF-93CA-4709C611C2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945" y="1697118"/>
            <a:ext cx="1814040" cy="868838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B593019-3E1B-6471-DCAB-6022C83106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456" y="3620181"/>
            <a:ext cx="1502466" cy="884051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FE16648C-581B-43D3-85DD-C1CD404E6D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194" y="5353107"/>
            <a:ext cx="1564736" cy="920691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F11F1980-62BB-5694-EDA5-1F41C89E27B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683" y="5288830"/>
            <a:ext cx="1722298" cy="838213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79AEC7BB-F9BC-771C-3E40-CD1610BC3E5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27" y="5317536"/>
            <a:ext cx="1557138" cy="71374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54163B5A-4AED-7CB9-BA2B-BA80E5AE55C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89" y="3483921"/>
            <a:ext cx="1477674" cy="844385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96B1A146-6E92-9C2E-5ABD-2EB8BEF5EE1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89" y="1512696"/>
            <a:ext cx="1727085" cy="1053260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524E202C-914D-9F2D-393B-FF8FBD65651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456" y="1585509"/>
            <a:ext cx="1607689" cy="980447"/>
          </a:xfrm>
          <a:prstGeom prst="rect">
            <a:avLst/>
          </a:prstGeom>
        </p:spPr>
      </p:pic>
      <p:pic>
        <p:nvPicPr>
          <p:cNvPr id="35" name="Inhaltsplatzhalter 15">
            <a:extLst>
              <a:ext uri="{FF2B5EF4-FFF2-40B4-BE49-F238E27FC236}">
                <a16:creationId xmlns:a16="http://schemas.microsoft.com/office/drawing/2014/main" id="{007984E1-49B2-86F1-65A9-7D6AC1F7642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505" y="3392610"/>
            <a:ext cx="1568959" cy="115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9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Branding </a:t>
            </a:r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796338" y="5680111"/>
            <a:ext cx="2833687" cy="593689"/>
          </a:xfrm>
        </p:spPr>
        <p:txBody>
          <a:bodyPr/>
          <a:lstStyle/>
          <a:p>
            <a:r>
              <a:rPr lang="de-DE" dirty="0" err="1">
                <a:latin typeface="Avenir Next LT Pro Demi" panose="020B0704020202020204" pitchFamily="34" charset="0"/>
              </a:rPr>
              <a:t>Recommendation</a:t>
            </a:r>
            <a:r>
              <a:rPr lang="de-DE" dirty="0"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Graphic</a:t>
            </a:r>
            <a:br>
              <a:rPr lang="de-DE" dirty="0">
                <a:latin typeface="Avenir LT Std 65 Medium"/>
              </a:rPr>
            </a:br>
            <a:r>
              <a:rPr lang="en-US" dirty="0">
                <a:latin typeface="Avenir LT Std 65 Medium"/>
              </a:rPr>
              <a:t>Uniform use of the main logo is the best solution!</a:t>
            </a:r>
            <a:endParaRPr lang="de-DE" dirty="0">
              <a:latin typeface="Avenir LT Std 65 Medium"/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550863" y="1520823"/>
            <a:ext cx="2262908" cy="2200040"/>
            <a:chOff x="2682277" y="1587936"/>
            <a:chExt cx="2262908" cy="2200040"/>
          </a:xfrm>
        </p:grpSpPr>
        <p:pic>
          <p:nvPicPr>
            <p:cNvPr id="9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10" name="Textfeld 9"/>
            <p:cNvSpPr txBox="1"/>
            <p:nvPr/>
          </p:nvSpPr>
          <p:spPr>
            <a:xfrm>
              <a:off x="2690059" y="3510977"/>
              <a:ext cx="198989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>
                  <a:latin typeface="Avenir LT Std 65 Medium"/>
                </a:rPr>
                <a:t>Chile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3373721" y="1520822"/>
            <a:ext cx="2262908" cy="2200040"/>
            <a:chOff x="2682277" y="1587936"/>
            <a:chExt cx="2262908" cy="2200040"/>
          </a:xfrm>
        </p:grpSpPr>
        <p:pic>
          <p:nvPicPr>
            <p:cNvPr id="13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2690059" y="3510977"/>
              <a:ext cx="198989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>
                  <a:latin typeface="Avenir LT Std 65 Medium"/>
                </a:rPr>
                <a:t>Österreich</a:t>
              </a:r>
            </a:p>
          </p:txBody>
        </p:sp>
      </p:grpSp>
      <p:pic>
        <p:nvPicPr>
          <p:cNvPr id="15" name="Inhaltsplatzhalter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8796338" y="3523352"/>
            <a:ext cx="2262908" cy="1896679"/>
          </a:xfrm>
          <a:prstGeom prst="rect">
            <a:avLst/>
          </a:prstGeom>
        </p:spPr>
      </p:pic>
      <p:grpSp>
        <p:nvGrpSpPr>
          <p:cNvPr id="16" name="Gruppieren 15"/>
          <p:cNvGrpSpPr/>
          <p:nvPr/>
        </p:nvGrpSpPr>
        <p:grpSpPr>
          <a:xfrm>
            <a:off x="6196580" y="1520823"/>
            <a:ext cx="2262908" cy="2477039"/>
            <a:chOff x="2682277" y="1587936"/>
            <a:chExt cx="2262908" cy="2477039"/>
          </a:xfrm>
        </p:grpSpPr>
        <p:pic>
          <p:nvPicPr>
            <p:cNvPr id="17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2690059" y="3510977"/>
              <a:ext cx="198989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>
                  <a:latin typeface="Avenir LT Std 65 Medium"/>
                </a:rPr>
                <a:t>Steiermark</a:t>
              </a:r>
              <a:br>
                <a:rPr lang="de-DE" dirty="0">
                  <a:latin typeface="Avenir LT Std 65 Medium"/>
                </a:rPr>
              </a:br>
              <a:r>
                <a:rPr lang="de-DE" dirty="0">
                  <a:latin typeface="Avenir LT Std 65 Medium"/>
                </a:rPr>
                <a:t>Region </a:t>
              </a:r>
              <a:r>
                <a:rPr lang="de-DE" dirty="0" err="1">
                  <a:latin typeface="Avenir LT Std 65 Medium"/>
                </a:rPr>
                <a:t>Weiz</a:t>
              </a:r>
              <a:endParaRPr lang="de-DE" dirty="0">
                <a:latin typeface="Avenir LT Std 65 Medium"/>
              </a:endParaRP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550863" y="4042981"/>
            <a:ext cx="2262908" cy="2200040"/>
            <a:chOff x="2682277" y="1587936"/>
            <a:chExt cx="2262908" cy="2200040"/>
          </a:xfrm>
        </p:grpSpPr>
        <p:pic>
          <p:nvPicPr>
            <p:cNvPr id="20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2690059" y="3510977"/>
              <a:ext cx="198989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 err="1">
                  <a:latin typeface="Avenir LT Std 65 Medium"/>
                </a:rPr>
                <a:t>Romandie</a:t>
              </a:r>
              <a:endParaRPr lang="de-DE" dirty="0">
                <a:latin typeface="Avenir LT Std 65 Medium"/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381503" y="4073759"/>
            <a:ext cx="2262908" cy="2200040"/>
            <a:chOff x="2682277" y="1587936"/>
            <a:chExt cx="2262908" cy="2200040"/>
          </a:xfrm>
        </p:grpSpPr>
        <p:pic>
          <p:nvPicPr>
            <p:cNvPr id="23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24" name="Textfeld 23"/>
            <p:cNvSpPr txBox="1"/>
            <p:nvPr/>
          </p:nvSpPr>
          <p:spPr>
            <a:xfrm>
              <a:off x="2690059" y="3510977"/>
              <a:ext cx="198989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>
                  <a:latin typeface="Avenir LT Std 65 Medium"/>
                </a:rPr>
                <a:t>Zagreb</a:t>
              </a: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6219925" y="4073759"/>
            <a:ext cx="2262908" cy="2200040"/>
            <a:chOff x="2682277" y="1587936"/>
            <a:chExt cx="2262908" cy="2200040"/>
          </a:xfrm>
        </p:grpSpPr>
        <p:pic>
          <p:nvPicPr>
            <p:cNvPr id="26" name="Inhaltsplatzhalter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2682277" y="1587936"/>
              <a:ext cx="2262908" cy="1896679"/>
            </a:xfrm>
            <a:prstGeom prst="rect">
              <a:avLst/>
            </a:prstGeom>
          </p:spPr>
        </p:pic>
        <p:sp>
          <p:nvSpPr>
            <p:cNvPr id="27" name="Textfeld 26"/>
            <p:cNvSpPr txBox="1"/>
            <p:nvPr/>
          </p:nvSpPr>
          <p:spPr>
            <a:xfrm>
              <a:off x="2690059" y="3510977"/>
              <a:ext cx="198989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de-DE" dirty="0">
                  <a:latin typeface="Avenir LT Std 65 Medium"/>
                </a:rPr>
                <a:t>Basel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84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Next LT Pro Demi" panose="020B0704020202020204" pitchFamily="34" charset="0"/>
              </a:rPr>
              <a:t>Terminology</a:t>
            </a:r>
            <a:r>
              <a:rPr lang="de-DE" dirty="0"/>
              <a:t> | </a:t>
            </a:r>
            <a:r>
              <a:rPr lang="de-DE" b="0" dirty="0">
                <a:latin typeface="Avenir LT Std 65 Medium"/>
              </a:rPr>
              <a:t>Logo</a:t>
            </a:r>
            <a:r>
              <a:rPr lang="de-DE" b="0" dirty="0">
                <a:latin typeface="Avenir LT Pro 55 Roman"/>
              </a:rPr>
              <a:t> </a:t>
            </a:r>
            <a:r>
              <a:rPr lang="de-DE" b="0" dirty="0">
                <a:latin typeface="Avenir LT Std 65 Medium"/>
              </a:rPr>
              <a:t>vs. Label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1602" y="6533880"/>
            <a:ext cx="2093522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b="0" smtClean="0">
                <a:latin typeface="Avenir Next LT Pro Demi" panose="020B0704020202020204" pitchFamily="34" charset="0"/>
              </a:rPr>
              <a:t>4</a:t>
            </a:fld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WHat‘s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A </a:t>
            </a: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label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?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A label can be a </a:t>
            </a:r>
            <a:r>
              <a:rPr lang="en-US" sz="16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quality, test, origin or environmental mark</a:t>
            </a: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. A typical label can be found in every piece of clothing (fashion label) or in the labeling of services and food. A label provides orientation regarding the </a:t>
            </a:r>
            <a:r>
              <a:rPr lang="en-US" sz="16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characteristics</a:t>
            </a: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 and </a:t>
            </a:r>
            <a:r>
              <a:rPr lang="en-US" sz="16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quality</a:t>
            </a: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 of a product or service. It is subordinate to the logo, differentiates itself from it, but does not compete with it.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Often also referred to as </a:t>
            </a:r>
            <a:r>
              <a:rPr lang="en-US" sz="16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seal</a:t>
            </a:r>
            <a:r>
              <a:rPr lang="en-US" sz="1600" dirty="0">
                <a:solidFill>
                  <a:schemeClr val="tx1"/>
                </a:solidFill>
                <a:latin typeface="Avenir LT Std 65 Medium"/>
              </a:rPr>
              <a:t>.</a:t>
            </a:r>
          </a:p>
        </p:txBody>
      </p:sp>
      <p:sp>
        <p:nvSpPr>
          <p:cNvPr id="7" name="Textplatzhalter 5"/>
          <p:cNvSpPr txBox="1">
            <a:spLocks/>
          </p:cNvSpPr>
          <p:nvPr/>
        </p:nvSpPr>
        <p:spPr bwMode="gray">
          <a:xfrm>
            <a:off x="550863" y="1520825"/>
            <a:ext cx="5400675" cy="47529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What‘s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A logo? </a:t>
            </a:r>
            <a:endParaRPr lang="de-DE" cap="all" dirty="0">
              <a:solidFill>
                <a:srgbClr val="FF0000"/>
              </a:solidFill>
              <a:latin typeface="Avenir Next LT Pro Demi" panose="020B07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latin typeface="Avenir LT Std 65 Medium"/>
              </a:rPr>
              <a:t>A logo is a </a:t>
            </a:r>
            <a:r>
              <a:rPr lang="en-US" sz="1600" dirty="0">
                <a:latin typeface="Avenir Next LT Pro Demi" panose="020B0704020202020204" pitchFamily="34" charset="0"/>
              </a:rPr>
              <a:t>graphic symbol </a:t>
            </a:r>
            <a:r>
              <a:rPr lang="en-US" sz="1600" dirty="0">
                <a:latin typeface="Avenir LT Std 65 Medium"/>
              </a:rPr>
              <a:t>that represents a specific subject, which can be a company, an organization, a private person or a product. It can be designed as a pure figurative mark, word mark or word-image mark and is the essential component of the </a:t>
            </a:r>
            <a:r>
              <a:rPr lang="en-US" sz="1600" dirty="0">
                <a:latin typeface="Avenir Next LT Pro Demi" panose="020B0704020202020204" pitchFamily="34" charset="0"/>
              </a:rPr>
              <a:t>visual appearance</a:t>
            </a:r>
            <a:r>
              <a:rPr lang="en-US" sz="1600" dirty="0">
                <a:latin typeface="Avenir LT Std 65 Medium"/>
              </a:rPr>
              <a:t> (corporate design) as well as a carrier of the </a:t>
            </a:r>
            <a:r>
              <a:rPr lang="en-US" sz="1600" dirty="0">
                <a:latin typeface="Avenir Next LT Pro Demi" panose="020B0704020202020204" pitchFamily="34" charset="0"/>
              </a:rPr>
              <a:t>identity</a:t>
            </a:r>
            <a:r>
              <a:rPr lang="en-US" sz="1600" dirty="0">
                <a:latin typeface="Avenir LT Std 65 Medium"/>
              </a:rPr>
              <a:t> (corporate identity) of the rights holder.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600" dirty="0">
                <a:latin typeface="Avenir LT Std 65 Medium"/>
              </a:rPr>
              <a:t>This is referred to as </a:t>
            </a:r>
            <a:r>
              <a:rPr lang="en-US" sz="1600" dirty="0">
                <a:latin typeface="Avenir Next LT Pro Demi" panose="020B0704020202020204" pitchFamily="34" charset="0"/>
              </a:rPr>
              <a:t>branding</a:t>
            </a:r>
            <a:r>
              <a:rPr lang="en-US" sz="1600" dirty="0">
                <a:latin typeface="Avenir LT Std 65 Medium"/>
              </a:rPr>
              <a:t>.</a:t>
            </a:r>
            <a:endParaRPr lang="de-DE" sz="1600" dirty="0">
              <a:latin typeface="Avenir LT Std 65 Medium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4670824"/>
            <a:ext cx="476250" cy="47625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452" y="4670825"/>
            <a:ext cx="447442" cy="44744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242" y="4642018"/>
            <a:ext cx="482101" cy="47624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4924" y="4666069"/>
            <a:ext cx="730827" cy="47727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676" y="4659479"/>
            <a:ext cx="404384" cy="47981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7985" y="4637064"/>
            <a:ext cx="457200" cy="50222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4110" y="4670824"/>
            <a:ext cx="416522" cy="59827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691" y="4755452"/>
            <a:ext cx="1719518" cy="26545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101" y="4658783"/>
            <a:ext cx="444122" cy="45878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C8762B5-0C8E-402B-E0F6-3D9D01F8AD6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924" y="5369118"/>
            <a:ext cx="730827" cy="413242"/>
          </a:xfrm>
          <a:prstGeom prst="rect">
            <a:avLst/>
          </a:prstGeom>
        </p:spPr>
      </p:pic>
      <p:pic>
        <p:nvPicPr>
          <p:cNvPr id="14" name="Grafik 13" descr="Ein Bild, das Text, Schrift, Logo, Grafiken enthält.">
            <a:extLst>
              <a:ext uri="{FF2B5EF4-FFF2-40B4-BE49-F238E27FC236}">
                <a16:creationId xmlns:a16="http://schemas.microsoft.com/office/drawing/2014/main" id="{93B6DD84-E930-655E-9807-69C31B96CA5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5337175"/>
            <a:ext cx="483867" cy="15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6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8088D3-51B0-25FF-18E1-BA32DF7F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Next LT Pro Demi" panose="020B0704020202020204" pitchFamily="34" charset="0"/>
              </a:rPr>
              <a:t>Detailed</a:t>
            </a:r>
            <a:r>
              <a:rPr lang="de-DE" dirty="0"/>
              <a:t> </a:t>
            </a:r>
            <a:r>
              <a:rPr lang="de-DE" dirty="0">
                <a:latin typeface="Avenir Next LT Pro Demi" panose="020B0704020202020204" pitchFamily="34" charset="0"/>
              </a:rPr>
              <a:t>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A85B0E-C2FD-A343-D7F0-46C336F19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0A0B38-BAFA-9097-B604-0035D638A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4" y="6533880"/>
            <a:ext cx="2087110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AAD98E-FC79-1984-AD66-35F6AFACA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0BB118B-030C-8103-320A-53543F723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6080798"/>
            <a:ext cx="2833687" cy="193002"/>
          </a:xfrm>
        </p:spPr>
        <p:txBody>
          <a:bodyPr/>
          <a:lstStyle/>
          <a:p>
            <a:r>
              <a:rPr lang="de-DE" dirty="0">
                <a:latin typeface="Avenir LT Std 65 Medium"/>
              </a:rPr>
              <a:t>https://wiki.ecogood.org/x/TACnGQ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8FD273F-42C9-7EE8-7CA5-1D43C5C92B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86"/>
          <a:stretch/>
        </p:blipFill>
        <p:spPr>
          <a:xfrm>
            <a:off x="550863" y="1520823"/>
            <a:ext cx="8147917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74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37E699-A2ED-58D5-A463-29778D20E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The New CD Manual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3B3A6F-7BCC-B266-A97B-6D0D7AAFA61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567D98-A64D-7B33-B45F-CDFDDD63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4" y="6533880"/>
            <a:ext cx="2087110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7CF052-08C6-4AE1-D801-BC2CB197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CBB20F7-2CA3-887D-9BA4-610ACA7F7F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5877666"/>
            <a:ext cx="2833687" cy="396134"/>
          </a:xfrm>
        </p:spPr>
        <p:txBody>
          <a:bodyPr/>
          <a:lstStyle/>
          <a:p>
            <a:r>
              <a:rPr lang="en-US" dirty="0">
                <a:latin typeface="Avenir LT Std 65 Medium"/>
              </a:rPr>
              <a:t>file:///C:/Users/danie/Downloads/ECOnGOOD_2024_Manual.pdf</a:t>
            </a:r>
            <a:endParaRPr lang="de-DE" dirty="0">
              <a:latin typeface="Avenir LT Std 65 Medium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CBD9E8-CB6E-4038-5F3E-E6EA87C8A4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893" y="1568965"/>
            <a:ext cx="6590076" cy="465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37E699-A2ED-58D5-A463-29778D20E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Material </a:t>
            </a:r>
            <a:r>
              <a:rPr lang="de-DE" dirty="0" err="1">
                <a:latin typeface="Avenir Next LT Pro Demi" panose="020B0704020202020204" pitchFamily="34" charset="0"/>
              </a:rPr>
              <a:t>to</a:t>
            </a:r>
            <a:r>
              <a:rPr lang="de-DE" dirty="0"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be</a:t>
            </a:r>
            <a:r>
              <a:rPr lang="de-DE" dirty="0"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Used</a:t>
            </a:r>
            <a:endParaRPr lang="de-DE" dirty="0">
              <a:latin typeface="Avenir Next LT Pro Demi" panose="020B0704020202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3B3A6F-7BCC-B266-A97B-6D0D7AAFA612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Templates for various applications have been created</a:t>
            </a: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PowerPoint Präsentation</a:t>
            </a: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Flyer</a:t>
            </a: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Poster</a:t>
            </a:r>
          </a:p>
          <a:p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Beachflag</a:t>
            </a:r>
            <a:endParaRPr lang="de-DE" sz="2000" dirty="0">
              <a:solidFill>
                <a:schemeClr val="tx1"/>
              </a:solidFill>
              <a:latin typeface="Avenir LT Std 65 Medium"/>
            </a:endParaRP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General </a:t>
            </a:r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text</a:t>
            </a:r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document</a:t>
            </a:r>
            <a:endParaRPr lang="de-DE" sz="2000" dirty="0">
              <a:solidFill>
                <a:schemeClr val="tx1"/>
              </a:solidFill>
              <a:latin typeface="Avenir LT Std 65 Medium"/>
            </a:endParaRP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Presse Release</a:t>
            </a:r>
          </a:p>
          <a:p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Letterhead</a:t>
            </a:r>
            <a:endParaRPr lang="de-DE" sz="2000" dirty="0">
              <a:solidFill>
                <a:schemeClr val="tx1"/>
              </a:solidFill>
              <a:latin typeface="Avenir LT Std 65 Medium"/>
            </a:endParaRPr>
          </a:p>
          <a:p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and </a:t>
            </a:r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many</a:t>
            </a:r>
            <a:r>
              <a:rPr lang="de-DE" sz="20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2000" dirty="0" err="1">
                <a:solidFill>
                  <a:schemeClr val="tx1"/>
                </a:solidFill>
                <a:latin typeface="Avenir LT Std 65 Medium"/>
              </a:rPr>
              <a:t>more</a:t>
            </a:r>
            <a:endParaRPr lang="de-DE" sz="2000" dirty="0">
              <a:solidFill>
                <a:schemeClr val="tx1"/>
              </a:solidFill>
              <a:latin typeface="Avenir LT Std 65 Medium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567D98-A64D-7B33-B45F-CDFDDD636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4" y="6533880"/>
            <a:ext cx="2087110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7CF052-08C6-4AE1-D801-BC2CB197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CBB20F7-2CA3-887D-9BA4-610ACA7F7F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6080798"/>
            <a:ext cx="2833687" cy="193002"/>
          </a:xfrm>
        </p:spPr>
        <p:txBody>
          <a:bodyPr/>
          <a:lstStyle/>
          <a:p>
            <a:r>
              <a:rPr lang="en-US" dirty="0">
                <a:latin typeface="Avenir LT Std 65 Medium"/>
              </a:rPr>
              <a:t>https://wiki.ecogood.org/x/tYDnGQ</a:t>
            </a:r>
            <a:endParaRPr lang="de-DE" dirty="0">
              <a:latin typeface="Avenir LT Std 65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1900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E7851B-8CDF-EAC8-38D5-557BFE7EB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Wording | </a:t>
            </a:r>
            <a:r>
              <a:rPr lang="de-DE" b="0" dirty="0" err="1">
                <a:latin typeface="Avenir LT Std 65 Medium"/>
              </a:rPr>
              <a:t>Terminology</a:t>
            </a:r>
            <a:r>
              <a:rPr lang="de-DE" b="0" dirty="0">
                <a:latin typeface="Avenir LT Std 65 Medium"/>
              </a:rPr>
              <a:t> and </a:t>
            </a:r>
            <a:r>
              <a:rPr lang="de-DE" b="0" dirty="0" err="1">
                <a:latin typeface="Avenir LT Std 65 Medium"/>
              </a:rPr>
              <a:t>Phrasing</a:t>
            </a:r>
            <a:endParaRPr lang="de-DE" b="0" dirty="0">
              <a:latin typeface="Avenir LT Std 65 Medium"/>
            </a:endParaRP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7E38AAE4-9732-A048-732C-28CA600BFC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805044"/>
              </p:ext>
            </p:extLst>
          </p:nvPr>
        </p:nvGraphicFramePr>
        <p:xfrm>
          <a:off x="550863" y="1610360"/>
          <a:ext cx="795813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068">
                  <a:extLst>
                    <a:ext uri="{9D8B030D-6E8A-4147-A177-3AD203B41FA5}">
                      <a16:colId xmlns:a16="http://schemas.microsoft.com/office/drawing/2014/main" val="2825906126"/>
                    </a:ext>
                  </a:extLst>
                </a:gridCol>
                <a:gridCol w="3979068">
                  <a:extLst>
                    <a:ext uri="{9D8B030D-6E8A-4147-A177-3AD203B41FA5}">
                      <a16:colId xmlns:a16="http://schemas.microsoft.com/office/drawing/2014/main" val="5834056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200" dirty="0"/>
                        <a:t>Status Quo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892591"/>
                  </a:ext>
                </a:extLst>
              </a:tr>
              <a:tr h="169333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venir LT Std 65 Medium"/>
                        </a:rPr>
                        <a:t>The idea / model of the Economy for the Common Good (</a:t>
                      </a:r>
                      <a:r>
                        <a:rPr lang="en-US" sz="1200" dirty="0" err="1">
                          <a:latin typeface="Avenir LT Std 65 Medium"/>
                        </a:rPr>
                        <a:t>Felber</a:t>
                      </a:r>
                      <a:r>
                        <a:rPr lang="en-US" sz="1200" dirty="0">
                          <a:latin typeface="Avenir LT Std 65 Medium"/>
                        </a:rPr>
                        <a:t>, 2010)</a:t>
                      </a:r>
                      <a:endParaRPr lang="de-DE" sz="1200" dirty="0">
                        <a:latin typeface="Avenir LT Std 65 Medium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The idea / model of the Economy for the Common Good (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Felber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, 2010)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747731"/>
                  </a:ext>
                </a:extLst>
              </a:tr>
              <a:tr h="1693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dirty="0">
                          <a:latin typeface="Avenir LT Std 65 Medium"/>
                        </a:rPr>
                        <a:t>The movement Economy for the Common Good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The movement Economy for the Common Good (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)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971215"/>
                  </a:ext>
                </a:extLst>
              </a:tr>
              <a:tr h="1693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The organization (legal name): International Federation for the Economy for the Common Good e.V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The organization: International Federation for the Economy for the Common Good e.V also known as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83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Matrix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Matrix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663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Avenir LT Std 65 Medium"/>
                        </a:rPr>
                        <a:t>Common </a:t>
                      </a:r>
                      <a:r>
                        <a:rPr lang="de-DE" sz="1200" dirty="0" err="1">
                          <a:latin typeface="Avenir LT Std 65 Medium"/>
                        </a:rPr>
                        <a:t>Good</a:t>
                      </a:r>
                      <a:r>
                        <a:rPr lang="de-DE" sz="1200" dirty="0">
                          <a:latin typeface="Avenir LT Std 65 Medium"/>
                        </a:rPr>
                        <a:t> Balance Sheet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Balance Sheet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331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Product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Product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400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Index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80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Audit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Audit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991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Report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733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Certificate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Certificate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34041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Auditor / Consultant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Auditor / Consultant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413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Ecogood Business Canvas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Business Canvas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152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ECG Company /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Organization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Company /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Organization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1704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Common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Good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Municipality</a:t>
                      </a:r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kern="1200" dirty="0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ECOnGOOD </a:t>
                      </a:r>
                      <a:r>
                        <a:rPr lang="de-DE" sz="1200" kern="1200" dirty="0" err="1">
                          <a:solidFill>
                            <a:schemeClr val="dk1"/>
                          </a:solidFill>
                          <a:latin typeface="Avenir LT Std 65 Medium"/>
                          <a:ea typeface="+mn-ea"/>
                          <a:cs typeface="+mn-cs"/>
                        </a:rPr>
                        <a:t>Municipality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Avenir LT Std 65 Medium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803747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849531C-77F1-E099-AC94-9DEF4101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b="0" smtClean="0">
                <a:latin typeface="Avenir Next LT Pro Demi" panose="020B0704020202020204" pitchFamily="34" charset="0"/>
              </a:rPr>
              <a:pPr/>
              <a:t>43</a:t>
            </a:fld>
            <a:endParaRPr lang="en-GB" b="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E9FF99-EB5B-E100-FD63-49ED251EB4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96338" y="5680111"/>
            <a:ext cx="2833687" cy="593689"/>
          </a:xfrm>
        </p:spPr>
        <p:txBody>
          <a:bodyPr/>
          <a:lstStyle/>
          <a:p>
            <a:r>
              <a:rPr lang="de-DE" dirty="0">
                <a:latin typeface="Avenir LT Std 65 Medium"/>
              </a:rPr>
              <a:t>Part </a:t>
            </a:r>
            <a:r>
              <a:rPr lang="de-DE" dirty="0" err="1">
                <a:latin typeface="Avenir LT Std 65 Medium"/>
              </a:rPr>
              <a:t>of</a:t>
            </a:r>
            <a:r>
              <a:rPr lang="de-DE" dirty="0">
                <a:latin typeface="Avenir LT Std 65 Medium"/>
              </a:rPr>
              <a:t> </a:t>
            </a:r>
            <a:r>
              <a:rPr lang="de-DE" dirty="0" err="1">
                <a:latin typeface="Avenir LT Std 65 Medium"/>
              </a:rPr>
              <a:t>the</a:t>
            </a:r>
            <a:r>
              <a:rPr lang="de-DE" dirty="0">
                <a:latin typeface="Avenir LT Std 65 Medium"/>
              </a:rPr>
              <a:t> Phase-In</a:t>
            </a:r>
            <a:br>
              <a:rPr lang="de-DE" dirty="0"/>
            </a:br>
            <a:br>
              <a:rPr lang="de-DE" dirty="0"/>
            </a:br>
            <a:r>
              <a:rPr lang="de-DE" dirty="0">
                <a:latin typeface="Avenir LT Std 65 Medium"/>
              </a:rPr>
              <a:t>https://wiki.ecogood.org/x/dIDnGQ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E241B108-A1C6-AE2C-4DC1-F58FE7E1E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</p:spTree>
    <p:extLst>
      <p:ext uri="{BB962C8B-B14F-4D97-AF65-F5344CB8AC3E}">
        <p14:creationId xmlns:p14="http://schemas.microsoft.com/office/powerpoint/2010/main" val="110484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ECOnGOOD</a:t>
            </a:r>
            <a:r>
              <a:rPr lang="de-DE" dirty="0"/>
              <a:t> | </a:t>
            </a:r>
            <a:r>
              <a:rPr lang="de-DE" b="0" dirty="0">
                <a:latin typeface="Avenir LT Std 65 Medium"/>
              </a:rPr>
              <a:t>Logo vs. Label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b="0" smtClean="0">
                <a:latin typeface="Avenir Next LT Pro Demi" panose="020B0704020202020204" pitchFamily="34" charset="0"/>
              </a:rPr>
              <a:t>44</a:t>
            </a:fld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WHat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</a:t>
            </a: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is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</a:t>
            </a: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our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 </a:t>
            </a:r>
            <a:r>
              <a:rPr lang="de-DE" cap="all" dirty="0" err="1">
                <a:solidFill>
                  <a:srgbClr val="009DA5"/>
                </a:solidFill>
                <a:latin typeface="Avenir Next LT Pro Demi" panose="020B0704020202020204" pitchFamily="34" charset="0"/>
              </a:rPr>
              <a:t>label</a:t>
            </a:r>
            <a:r>
              <a:rPr lang="de-DE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?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This will be our </a:t>
            </a:r>
            <a:r>
              <a:rPr lang="en-US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seal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For communication of audited organizations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Products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Services</a:t>
            </a:r>
          </a:p>
          <a:p>
            <a:pPr>
              <a:spcBef>
                <a:spcPts val="1000"/>
              </a:spcBef>
            </a:pPr>
            <a:r>
              <a:rPr lang="en-US" dirty="0">
                <a:solidFill>
                  <a:schemeClr val="tx1"/>
                </a:solidFill>
                <a:latin typeface="Avenir LT Std 65 Medium"/>
              </a:rPr>
              <a:t>External communications</a:t>
            </a:r>
          </a:p>
        </p:txBody>
      </p:sp>
      <p:sp>
        <p:nvSpPr>
          <p:cNvPr id="7" name="Textplatzhalter 5"/>
          <p:cNvSpPr txBox="1">
            <a:spLocks/>
          </p:cNvSpPr>
          <p:nvPr/>
        </p:nvSpPr>
        <p:spPr bwMode="gray">
          <a:xfrm>
            <a:off x="550863" y="1520825"/>
            <a:ext cx="5400675" cy="47529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70000" indent="-2700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cap="all" dirty="0">
                <a:solidFill>
                  <a:srgbClr val="009DA5"/>
                </a:solidFill>
                <a:latin typeface="Avenir Next LT Pro Demi" panose="020B0704020202020204" pitchFamily="34" charset="0"/>
              </a:rPr>
              <a:t>What is our new logo? 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dirty="0">
                <a:latin typeface="Avenir LT Std 65 Medium"/>
              </a:rPr>
              <a:t>This is our </a:t>
            </a:r>
            <a:r>
              <a:rPr lang="en-US" dirty="0">
                <a:latin typeface="Avenir Next LT Pro Demi" panose="020B0704020202020204" pitchFamily="34" charset="0"/>
              </a:rPr>
              <a:t>branding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dirty="0">
                <a:latin typeface="Avenir LT Std 65 Medium"/>
              </a:rPr>
              <a:t>For official communication of the organization</a:t>
            </a:r>
          </a:p>
          <a:p>
            <a:pPr>
              <a:spcBef>
                <a:spcPts val="1000"/>
              </a:spcBef>
            </a:pPr>
            <a:r>
              <a:rPr lang="en-US" dirty="0">
                <a:latin typeface="Avenir LT Std 65 Medium"/>
              </a:rPr>
              <a:t>Associations</a:t>
            </a:r>
          </a:p>
          <a:p>
            <a:pPr>
              <a:spcBef>
                <a:spcPts val="1000"/>
              </a:spcBef>
            </a:pPr>
            <a:r>
              <a:rPr lang="en-US" dirty="0">
                <a:latin typeface="Avenir LT Std 65 Medium"/>
              </a:rPr>
              <a:t>Local Chapters</a:t>
            </a:r>
          </a:p>
          <a:p>
            <a:pPr>
              <a:spcBef>
                <a:spcPts val="1000"/>
              </a:spcBef>
            </a:pPr>
            <a:r>
              <a:rPr lang="en-US" dirty="0">
                <a:latin typeface="Avenir LT Std 65 Medium"/>
              </a:rPr>
              <a:t>Hubs</a:t>
            </a:r>
          </a:p>
        </p:txBody>
      </p:sp>
      <p:pic>
        <p:nvPicPr>
          <p:cNvPr id="15" name="Bildplatzhalt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63" y="3585429"/>
            <a:ext cx="3122639" cy="2688372"/>
          </a:xfrm>
        </p:spPr>
      </p:pic>
      <p:pic>
        <p:nvPicPr>
          <p:cNvPr id="19" name="Bildplatzhalter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6240462" y="3909768"/>
            <a:ext cx="4089787" cy="236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>
                <a:latin typeface="Avenir Next LT Pro Demi" panose="020B0704020202020204" pitchFamily="34" charset="0"/>
              </a:rPr>
              <a:t>Thank</a:t>
            </a:r>
            <a:r>
              <a:rPr lang="de-DE" dirty="0"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you</a:t>
            </a:r>
            <a:endParaRPr lang="de-DE" dirty="0">
              <a:latin typeface="Avenir Next LT Pro Demi" panose="020B0704020202020204" pitchFamily="34" charset="0"/>
            </a:endParaRPr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527042" y="2393291"/>
            <a:ext cx="11114096" cy="707566"/>
          </a:xfrm>
        </p:spPr>
        <p:txBody>
          <a:bodyPr/>
          <a:lstStyle/>
          <a:p>
            <a:r>
              <a:rPr lang="de-DE" dirty="0" err="1">
                <a:latin typeface="Avenir LT Std 65 Medium"/>
              </a:rPr>
              <a:t>For</a:t>
            </a:r>
            <a:r>
              <a:rPr lang="de-DE" dirty="0">
                <a:latin typeface="Avenir LT Std 65 Medium"/>
              </a:rPr>
              <a:t> </a:t>
            </a:r>
            <a:r>
              <a:rPr lang="de-DE" dirty="0" err="1">
                <a:latin typeface="Avenir LT Std 65 Medium"/>
              </a:rPr>
              <a:t>your</a:t>
            </a:r>
            <a:r>
              <a:rPr lang="de-DE" dirty="0">
                <a:latin typeface="Avenir LT Std 65 Medium"/>
              </a:rPr>
              <a:t> </a:t>
            </a:r>
            <a:r>
              <a:rPr lang="de-DE" dirty="0" err="1">
                <a:latin typeface="Avenir LT Std 65 Medium"/>
              </a:rPr>
              <a:t>attention</a:t>
            </a:r>
            <a:endParaRPr lang="de-DE" dirty="0">
              <a:latin typeface="Avenir LT Std 65 Medium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50863" y="3220138"/>
            <a:ext cx="2568075" cy="707566"/>
          </a:xfrm>
        </p:spPr>
        <p:txBody>
          <a:bodyPr/>
          <a:lstStyle/>
          <a:p>
            <a:r>
              <a:rPr lang="de-DE" sz="4400" dirty="0">
                <a:latin typeface="Avenir LT Std 65 Medium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5949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4267FF07-ADEA-4950-8A93-5FF67C65D19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4267FF07-ADEA-4950-8A93-5FF67C65D1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E5ABD9B9-DB00-4FB3-9C3F-70850A60D52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DDFAD1-E91A-4AA6-A7D6-DE80CF0A6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dirty="0">
                <a:latin typeface="Avenir Next LT Pro Demi" panose="020B0704020202020204" pitchFamily="34" charset="0"/>
              </a:rPr>
              <a:t>Status</a:t>
            </a:r>
            <a:r>
              <a:rPr lang="en-US" spc="-1" dirty="0">
                <a:solidFill>
                  <a:srgbClr val="5A5A5A"/>
                </a:solidFill>
                <a:latin typeface="Arial"/>
              </a:rPr>
              <a:t> </a:t>
            </a:r>
            <a:r>
              <a:rPr lang="en-US" dirty="0">
                <a:latin typeface="Avenir Next LT Pro Demi" panose="020B0704020202020204" pitchFamily="34" charset="0"/>
              </a:rPr>
              <a:t>Quo</a:t>
            </a:r>
            <a:r>
              <a:rPr lang="en-US" spc="-1" dirty="0">
                <a:solidFill>
                  <a:srgbClr val="5A5A5A"/>
                </a:solidFill>
                <a:latin typeface="Arial"/>
              </a:rPr>
              <a:t> | </a:t>
            </a:r>
            <a:r>
              <a:rPr lang="en-US" b="0" dirty="0">
                <a:latin typeface="Avenir LT Std 65 Medium"/>
              </a:rPr>
              <a:t>Labels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65A5FA-BD7D-42BC-9F67-E15B7682C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5A04DB-6D08-44CD-A608-6D4F1C0FB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pic>
        <p:nvPicPr>
          <p:cNvPr id="17" name="Grafik 16" descr="Verantwortung für die Zukunft: Gemeinwohl by Frank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501" y="5469751"/>
            <a:ext cx="2014200" cy="813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 descr="https://www.deins-und-meins.at/wp-content/uploads/2019/02/DM-Logo-v002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61" y="4348326"/>
            <a:ext cx="2538393" cy="946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8326" y="2733139"/>
            <a:ext cx="1196500" cy="1421088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7874" y="1284957"/>
            <a:ext cx="1143000" cy="1150620"/>
          </a:xfrm>
          <a:prstGeom prst="rect">
            <a:avLst/>
          </a:prstGeom>
        </p:spPr>
      </p:pic>
      <p:pic>
        <p:nvPicPr>
          <p:cNvPr id="21" name="Grafik 20"/>
          <p:cNvPicPr/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2830" y="4512298"/>
            <a:ext cx="1798320" cy="1770888"/>
          </a:xfrm>
          <a:prstGeom prst="rect">
            <a:avLst/>
          </a:prstGeom>
        </p:spPr>
      </p:pic>
      <p:pic>
        <p:nvPicPr>
          <p:cNvPr id="24" name="Picture 15" descr="ECG LAbel Action Waterscapes.png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3399" y="1284957"/>
            <a:ext cx="3221313" cy="103096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83399" y="2510023"/>
            <a:ext cx="3206608" cy="164420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3398" y="4421962"/>
            <a:ext cx="2630140" cy="79915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62" y="1284957"/>
            <a:ext cx="4145123" cy="288837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BFD2249-B21E-4A80-BA65-085B8220DC3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06350" y="5397742"/>
            <a:ext cx="2514951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0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Timeline |</a:t>
            </a:r>
            <a:r>
              <a:rPr lang="de-DE" dirty="0"/>
              <a:t> </a:t>
            </a:r>
            <a:r>
              <a:rPr lang="en-US" b="0" dirty="0">
                <a:latin typeface="Avenir LT Std 65 Medium"/>
              </a:rPr>
              <a:t>Milestones and Information at Meetings</a:t>
            </a:r>
            <a:endParaRPr lang="de-DE" b="0" dirty="0">
              <a:latin typeface="Avenir LT Std 65 Medium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088013" y="6533880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692008345"/>
              </p:ext>
            </p:extLst>
          </p:nvPr>
        </p:nvGraphicFramePr>
        <p:xfrm>
          <a:off x="560505" y="1913029"/>
          <a:ext cx="11079161" cy="1400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" name="Rad 40"/>
          <p:cNvSpPr/>
          <p:nvPr/>
        </p:nvSpPr>
        <p:spPr>
          <a:xfrm>
            <a:off x="754765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42" name="Gruppieren 41"/>
          <p:cNvGrpSpPr/>
          <p:nvPr/>
        </p:nvGrpSpPr>
        <p:grpSpPr>
          <a:xfrm>
            <a:off x="1030563" y="1520825"/>
            <a:ext cx="245008" cy="508398"/>
            <a:chOff x="281352" y="1785953"/>
            <a:chExt cx="245008" cy="508398"/>
          </a:xfrm>
        </p:grpSpPr>
        <p:sp>
          <p:nvSpPr>
            <p:cNvPr id="43" name="Rechteck 42"/>
            <p:cNvSpPr/>
            <p:nvPr/>
          </p:nvSpPr>
          <p:spPr>
            <a:xfrm rot="17700000">
              <a:off x="149657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4" name="Textfeld 43"/>
            <p:cNvSpPr txBox="1"/>
            <p:nvPr/>
          </p:nvSpPr>
          <p:spPr>
            <a:xfrm rot="17700000">
              <a:off x="149657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Founding</a:t>
              </a:r>
              <a:r>
                <a:rPr lang="de-DE" sz="600" kern="1200" dirty="0">
                  <a:latin typeface="Avenir LT Std 65 Medium"/>
                </a:rPr>
                <a:t> </a:t>
              </a:r>
              <a:r>
                <a:rPr lang="de-DE" sz="600" kern="1200" dirty="0" err="1">
                  <a:latin typeface="Avenir LT Std 65 Medium"/>
                </a:rPr>
                <a:t>of</a:t>
              </a:r>
              <a:r>
                <a:rPr lang="de-DE" sz="600" kern="1200" dirty="0">
                  <a:latin typeface="Avenir LT Std 65 Medium"/>
                </a:rPr>
                <a:t> Project Team </a:t>
              </a:r>
            </a:p>
          </p:txBody>
        </p:sp>
      </p:grpSp>
      <p:sp>
        <p:nvSpPr>
          <p:cNvPr id="45" name="Rad 44"/>
          <p:cNvSpPr/>
          <p:nvPr/>
        </p:nvSpPr>
        <p:spPr>
          <a:xfrm>
            <a:off x="1322280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46" name="Gruppieren 45"/>
          <p:cNvGrpSpPr/>
          <p:nvPr/>
        </p:nvGrpSpPr>
        <p:grpSpPr>
          <a:xfrm>
            <a:off x="1598078" y="1520825"/>
            <a:ext cx="245008" cy="508398"/>
            <a:chOff x="1450328" y="1785953"/>
            <a:chExt cx="245008" cy="508398"/>
          </a:xfrm>
        </p:grpSpPr>
        <p:sp>
          <p:nvSpPr>
            <p:cNvPr id="47" name="Rechteck 46"/>
            <p:cNvSpPr/>
            <p:nvPr/>
          </p:nvSpPr>
          <p:spPr>
            <a:xfrm rot="17700000">
              <a:off x="1318633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8" name="Textfeld 47"/>
            <p:cNvSpPr txBox="1"/>
            <p:nvPr/>
          </p:nvSpPr>
          <p:spPr>
            <a:xfrm rot="17700000">
              <a:off x="1318633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Workshops</a:t>
              </a:r>
              <a:r>
                <a:rPr lang="de-DE" sz="800" baseline="30000" dirty="0">
                  <a:latin typeface="Avenir LT Std 65 Medium"/>
                </a:rPr>
                <a:t> 1 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49" name="Rad 48"/>
          <p:cNvSpPr/>
          <p:nvPr/>
        </p:nvSpPr>
        <p:spPr>
          <a:xfrm>
            <a:off x="1958035" y="1985916"/>
            <a:ext cx="408972" cy="408972"/>
          </a:xfrm>
          <a:prstGeom prst="donut">
            <a:avLst>
              <a:gd name="adj" fmla="val 20000"/>
            </a:avLst>
          </a:prstGeom>
          <a:solidFill>
            <a:srgbClr val="392B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50" name="Gruppieren 49"/>
          <p:cNvGrpSpPr/>
          <p:nvPr/>
        </p:nvGrpSpPr>
        <p:grpSpPr>
          <a:xfrm>
            <a:off x="2233834" y="1520825"/>
            <a:ext cx="245008" cy="508398"/>
            <a:chOff x="5454922" y="1785953"/>
            <a:chExt cx="245008" cy="508398"/>
          </a:xfrm>
        </p:grpSpPr>
        <p:sp>
          <p:nvSpPr>
            <p:cNvPr id="51" name="Rechteck 50"/>
            <p:cNvSpPr/>
            <p:nvPr/>
          </p:nvSpPr>
          <p:spPr>
            <a:xfrm rot="17700000">
              <a:off x="5323227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52" name="Textfeld 51"/>
            <p:cNvSpPr txBox="1"/>
            <p:nvPr/>
          </p:nvSpPr>
          <p:spPr>
            <a:xfrm rot="17700000">
              <a:off x="5323227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DA </a:t>
              </a:r>
              <a:r>
                <a:rPr lang="de-DE" sz="600" kern="1200" dirty="0" err="1">
                  <a:latin typeface="Avenir LT Std 65 Medium"/>
                </a:rPr>
                <a:t>Decision</a:t>
              </a:r>
              <a:r>
                <a:rPr lang="de-DE" sz="800" baseline="30000" dirty="0">
                  <a:latin typeface="Avenir LT Std 65 Medium"/>
                </a:rPr>
                <a:t> 2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53" name="Rad 52"/>
          <p:cNvSpPr/>
          <p:nvPr/>
        </p:nvSpPr>
        <p:spPr>
          <a:xfrm>
            <a:off x="2560502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54" name="Gruppieren 53"/>
          <p:cNvGrpSpPr/>
          <p:nvPr/>
        </p:nvGrpSpPr>
        <p:grpSpPr>
          <a:xfrm>
            <a:off x="2836300" y="1520825"/>
            <a:ext cx="245008" cy="508398"/>
            <a:chOff x="5894732" y="1785953"/>
            <a:chExt cx="245008" cy="508398"/>
          </a:xfrm>
        </p:grpSpPr>
        <p:sp>
          <p:nvSpPr>
            <p:cNvPr id="55" name="Rechteck 54"/>
            <p:cNvSpPr/>
            <p:nvPr/>
          </p:nvSpPr>
          <p:spPr>
            <a:xfrm rot="17700000">
              <a:off x="5763037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56" name="Textfeld 55"/>
            <p:cNvSpPr txBox="1"/>
            <p:nvPr/>
          </p:nvSpPr>
          <p:spPr>
            <a:xfrm rot="17700000">
              <a:off x="5763037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Naming</a:t>
              </a:r>
              <a:r>
                <a:rPr lang="de-DE" sz="600" kern="1200" dirty="0">
                  <a:latin typeface="Avenir LT Std 65 Medium"/>
                </a:rPr>
                <a:t> </a:t>
              </a:r>
              <a:r>
                <a:rPr lang="de-DE" sz="600" kern="1200" dirty="0" err="1">
                  <a:latin typeface="Avenir LT Std 65 Medium"/>
                </a:rPr>
                <a:t>Process</a:t>
              </a:r>
              <a:r>
                <a:rPr lang="de-DE" sz="800" baseline="30000" dirty="0">
                  <a:latin typeface="Avenir LT Std 65 Medium"/>
                </a:rPr>
                <a:t> 3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57" name="Rad 56"/>
          <p:cNvSpPr/>
          <p:nvPr/>
        </p:nvSpPr>
        <p:spPr>
          <a:xfrm>
            <a:off x="4994299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58" name="Gruppieren 57"/>
          <p:cNvGrpSpPr/>
          <p:nvPr/>
        </p:nvGrpSpPr>
        <p:grpSpPr>
          <a:xfrm>
            <a:off x="5270097" y="1520825"/>
            <a:ext cx="245008" cy="508398"/>
            <a:chOff x="6334542" y="1785953"/>
            <a:chExt cx="245008" cy="508398"/>
          </a:xfrm>
        </p:grpSpPr>
        <p:sp>
          <p:nvSpPr>
            <p:cNvPr id="59" name="Rechteck 58"/>
            <p:cNvSpPr/>
            <p:nvPr/>
          </p:nvSpPr>
          <p:spPr>
            <a:xfrm rot="17700000">
              <a:off x="6202847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60" name="Textfeld 59"/>
            <p:cNvSpPr txBox="1"/>
            <p:nvPr/>
          </p:nvSpPr>
          <p:spPr>
            <a:xfrm rot="17700000">
              <a:off x="6202847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dirty="0" err="1">
                  <a:latin typeface="Avenir LT Std 65 Medium"/>
                </a:rPr>
                <a:t>D</a:t>
              </a:r>
              <a:r>
                <a:rPr lang="de-DE" sz="600" kern="1200" dirty="0" err="1">
                  <a:latin typeface="Avenir LT Std 65 Medium"/>
                </a:rPr>
                <a:t>ecision</a:t>
              </a:r>
              <a:r>
                <a:rPr lang="de-DE" sz="600" kern="1200" dirty="0">
                  <a:latin typeface="Avenir LT Std 65 Medium"/>
                </a:rPr>
                <a:t> for ECOnGOOD</a:t>
              </a:r>
            </a:p>
          </p:txBody>
        </p:sp>
      </p:grpSp>
      <p:sp>
        <p:nvSpPr>
          <p:cNvPr id="61" name="Rad 60"/>
          <p:cNvSpPr/>
          <p:nvPr/>
        </p:nvSpPr>
        <p:spPr>
          <a:xfrm>
            <a:off x="6217878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62" name="Gruppieren 61"/>
          <p:cNvGrpSpPr/>
          <p:nvPr/>
        </p:nvGrpSpPr>
        <p:grpSpPr>
          <a:xfrm>
            <a:off x="6493677" y="1520825"/>
            <a:ext cx="245008" cy="508398"/>
            <a:chOff x="6774353" y="1785953"/>
            <a:chExt cx="245008" cy="508398"/>
          </a:xfrm>
        </p:grpSpPr>
        <p:sp>
          <p:nvSpPr>
            <p:cNvPr id="63" name="Rechteck 62"/>
            <p:cNvSpPr/>
            <p:nvPr/>
          </p:nvSpPr>
          <p:spPr>
            <a:xfrm rot="17700000">
              <a:off x="6642658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64" name="Textfeld 63"/>
            <p:cNvSpPr txBox="1"/>
            <p:nvPr/>
          </p:nvSpPr>
          <p:spPr>
            <a:xfrm rot="17700000">
              <a:off x="6642658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Trademark ECOnGOOD</a:t>
              </a:r>
            </a:p>
          </p:txBody>
        </p:sp>
      </p:grpSp>
      <p:sp>
        <p:nvSpPr>
          <p:cNvPr id="65" name="Rad 64"/>
          <p:cNvSpPr/>
          <p:nvPr/>
        </p:nvSpPr>
        <p:spPr>
          <a:xfrm>
            <a:off x="8013666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66" name="Gruppieren 65"/>
          <p:cNvGrpSpPr/>
          <p:nvPr/>
        </p:nvGrpSpPr>
        <p:grpSpPr>
          <a:xfrm>
            <a:off x="8289464" y="1520825"/>
            <a:ext cx="245008" cy="508398"/>
            <a:chOff x="7214163" y="1785953"/>
            <a:chExt cx="245008" cy="508398"/>
          </a:xfrm>
        </p:grpSpPr>
        <p:sp>
          <p:nvSpPr>
            <p:cNvPr id="67" name="Rechteck 66"/>
            <p:cNvSpPr/>
            <p:nvPr/>
          </p:nvSpPr>
          <p:spPr>
            <a:xfrm rot="17700000">
              <a:off x="7082468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68" name="Textfeld 67"/>
            <p:cNvSpPr txBox="1"/>
            <p:nvPr/>
          </p:nvSpPr>
          <p:spPr>
            <a:xfrm rot="17700000">
              <a:off x="7082468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Launch </a:t>
              </a:r>
              <a:r>
                <a:rPr lang="de-DE" sz="600" kern="1200" dirty="0" err="1">
                  <a:latin typeface="Avenir LT Std 65 Medium"/>
                </a:rPr>
                <a:t>of</a:t>
              </a:r>
              <a:r>
                <a:rPr lang="de-DE" sz="600" kern="1200" dirty="0">
                  <a:latin typeface="Avenir LT Std 65 Medium"/>
                </a:rPr>
                <a:t> Pilot Phase</a:t>
              </a:r>
            </a:p>
          </p:txBody>
        </p:sp>
      </p:grpSp>
      <p:sp>
        <p:nvSpPr>
          <p:cNvPr id="69" name="Rad 68"/>
          <p:cNvSpPr/>
          <p:nvPr/>
        </p:nvSpPr>
        <p:spPr>
          <a:xfrm>
            <a:off x="10445739" y="1985916"/>
            <a:ext cx="408972" cy="408972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70" name="Gruppieren 69"/>
          <p:cNvGrpSpPr/>
          <p:nvPr/>
        </p:nvGrpSpPr>
        <p:grpSpPr>
          <a:xfrm>
            <a:off x="10721538" y="1520825"/>
            <a:ext cx="245008" cy="508398"/>
            <a:chOff x="7653974" y="1785953"/>
            <a:chExt cx="245008" cy="508398"/>
          </a:xfrm>
        </p:grpSpPr>
        <p:sp>
          <p:nvSpPr>
            <p:cNvPr id="71" name="Rechteck 70"/>
            <p:cNvSpPr/>
            <p:nvPr/>
          </p:nvSpPr>
          <p:spPr>
            <a:xfrm rot="17700000">
              <a:off x="7522279" y="1917648"/>
              <a:ext cx="508398" cy="2450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 rot="17700000">
              <a:off x="7522279" y="1917648"/>
              <a:ext cx="508398" cy="2450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0" rIns="0" bIns="0" numCol="1" spcCol="1270" anchor="ctr" anchorCtr="0">
              <a:noAutofit/>
            </a:bodyPr>
            <a:lstStyle/>
            <a:p>
              <a:pPr lvl="0" algn="l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Trademark </a:t>
              </a:r>
              <a:r>
                <a:rPr lang="de-DE" sz="600" kern="1200" dirty="0" err="1">
                  <a:latin typeface="Avenir LT Std 65 Medium"/>
                </a:rPr>
                <a:t>Seedlings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73" name="Ellipse 72"/>
          <p:cNvSpPr/>
          <p:nvPr/>
        </p:nvSpPr>
        <p:spPr>
          <a:xfrm>
            <a:off x="1279825" y="277800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74" name="Gruppieren 73"/>
          <p:cNvGrpSpPr/>
          <p:nvPr/>
        </p:nvGrpSpPr>
        <p:grpSpPr>
          <a:xfrm>
            <a:off x="1142275" y="2959600"/>
            <a:ext cx="212049" cy="439788"/>
            <a:chOff x="307781" y="2530984"/>
            <a:chExt cx="212049" cy="439788"/>
          </a:xfrm>
        </p:grpSpPr>
        <p:sp>
          <p:nvSpPr>
            <p:cNvPr id="75" name="Rechteck 74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76" name="Textfeld 75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77" name="Ellipse 76"/>
          <p:cNvSpPr/>
          <p:nvPr/>
        </p:nvSpPr>
        <p:spPr>
          <a:xfrm>
            <a:off x="3129499" y="280283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78" name="Gruppieren 77"/>
          <p:cNvGrpSpPr/>
          <p:nvPr/>
        </p:nvGrpSpPr>
        <p:grpSpPr>
          <a:xfrm>
            <a:off x="2991949" y="2984428"/>
            <a:ext cx="212049" cy="439788"/>
            <a:chOff x="307781" y="2530984"/>
            <a:chExt cx="212049" cy="439788"/>
          </a:xfrm>
        </p:grpSpPr>
        <p:sp>
          <p:nvSpPr>
            <p:cNvPr id="79" name="Rechteck 78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81" name="Ellipse 80"/>
          <p:cNvSpPr/>
          <p:nvPr/>
        </p:nvSpPr>
        <p:spPr>
          <a:xfrm>
            <a:off x="3759310" y="279429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82" name="Gruppieren 81"/>
          <p:cNvGrpSpPr/>
          <p:nvPr/>
        </p:nvGrpSpPr>
        <p:grpSpPr>
          <a:xfrm>
            <a:off x="3621760" y="2975886"/>
            <a:ext cx="212049" cy="439788"/>
            <a:chOff x="307781" y="2530984"/>
            <a:chExt cx="212049" cy="439788"/>
          </a:xfrm>
        </p:grpSpPr>
        <p:sp>
          <p:nvSpPr>
            <p:cNvPr id="83" name="Rechteck 82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84" name="Textfeld 83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85" name="Ellipse 84"/>
          <p:cNvSpPr/>
          <p:nvPr/>
        </p:nvSpPr>
        <p:spPr>
          <a:xfrm>
            <a:off x="4318482" y="2799787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86" name="Gruppieren 85"/>
          <p:cNvGrpSpPr/>
          <p:nvPr/>
        </p:nvGrpSpPr>
        <p:grpSpPr>
          <a:xfrm>
            <a:off x="4180932" y="2981382"/>
            <a:ext cx="212049" cy="439788"/>
            <a:chOff x="307781" y="2530984"/>
            <a:chExt cx="212049" cy="439788"/>
          </a:xfrm>
        </p:grpSpPr>
        <p:sp>
          <p:nvSpPr>
            <p:cNvPr id="87" name="Rechteck 86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88" name="Textfeld 87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89" name="Ellipse 88"/>
          <p:cNvSpPr/>
          <p:nvPr/>
        </p:nvSpPr>
        <p:spPr>
          <a:xfrm>
            <a:off x="4972030" y="279980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90" name="Gruppieren 89"/>
          <p:cNvGrpSpPr/>
          <p:nvPr/>
        </p:nvGrpSpPr>
        <p:grpSpPr>
          <a:xfrm>
            <a:off x="4834480" y="2981396"/>
            <a:ext cx="212049" cy="439788"/>
            <a:chOff x="307781" y="2530984"/>
            <a:chExt cx="212049" cy="439788"/>
          </a:xfrm>
        </p:grpSpPr>
        <p:sp>
          <p:nvSpPr>
            <p:cNvPr id="91" name="Rechteck 90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92" name="Textfeld 91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93" name="Ellipse 92"/>
          <p:cNvSpPr/>
          <p:nvPr/>
        </p:nvSpPr>
        <p:spPr>
          <a:xfrm>
            <a:off x="6786953" y="2780272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94" name="Gruppieren 93"/>
          <p:cNvGrpSpPr/>
          <p:nvPr/>
        </p:nvGrpSpPr>
        <p:grpSpPr>
          <a:xfrm>
            <a:off x="6649403" y="2961867"/>
            <a:ext cx="212049" cy="439788"/>
            <a:chOff x="307781" y="2530984"/>
            <a:chExt cx="212049" cy="439788"/>
          </a:xfrm>
        </p:grpSpPr>
        <p:sp>
          <p:nvSpPr>
            <p:cNvPr id="95" name="Rechteck 94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96" name="Textfeld 95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97" name="Ellipse 96"/>
          <p:cNvSpPr/>
          <p:nvPr/>
        </p:nvSpPr>
        <p:spPr>
          <a:xfrm>
            <a:off x="7420686" y="280283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98" name="Gruppieren 97"/>
          <p:cNvGrpSpPr/>
          <p:nvPr/>
        </p:nvGrpSpPr>
        <p:grpSpPr>
          <a:xfrm>
            <a:off x="7283136" y="2984428"/>
            <a:ext cx="212049" cy="439788"/>
            <a:chOff x="307781" y="2530984"/>
            <a:chExt cx="212049" cy="439788"/>
          </a:xfrm>
        </p:grpSpPr>
        <p:sp>
          <p:nvSpPr>
            <p:cNvPr id="99" name="Rechteck 98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00" name="Textfeld 99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01" name="Ellipse 100"/>
          <p:cNvSpPr/>
          <p:nvPr/>
        </p:nvSpPr>
        <p:spPr>
          <a:xfrm>
            <a:off x="8048492" y="280219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02" name="Gruppieren 101"/>
          <p:cNvGrpSpPr/>
          <p:nvPr/>
        </p:nvGrpSpPr>
        <p:grpSpPr>
          <a:xfrm>
            <a:off x="7910942" y="2983786"/>
            <a:ext cx="212049" cy="439788"/>
            <a:chOff x="307781" y="2530984"/>
            <a:chExt cx="212049" cy="439788"/>
          </a:xfrm>
        </p:grpSpPr>
        <p:sp>
          <p:nvSpPr>
            <p:cNvPr id="103" name="Rechteck 102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04" name="Textfeld 103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05" name="Ellipse 104"/>
          <p:cNvSpPr/>
          <p:nvPr/>
        </p:nvSpPr>
        <p:spPr>
          <a:xfrm>
            <a:off x="8617139" y="2799787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06" name="Gruppieren 105"/>
          <p:cNvGrpSpPr/>
          <p:nvPr/>
        </p:nvGrpSpPr>
        <p:grpSpPr>
          <a:xfrm>
            <a:off x="8479589" y="2981382"/>
            <a:ext cx="212049" cy="439788"/>
            <a:chOff x="307781" y="2530984"/>
            <a:chExt cx="212049" cy="439788"/>
          </a:xfrm>
        </p:grpSpPr>
        <p:sp>
          <p:nvSpPr>
            <p:cNvPr id="107" name="Rechteck 106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08" name="Textfeld 107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09" name="Ellipse 108"/>
          <p:cNvSpPr/>
          <p:nvPr/>
        </p:nvSpPr>
        <p:spPr>
          <a:xfrm>
            <a:off x="9245049" y="280642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10" name="Gruppieren 109"/>
          <p:cNvGrpSpPr/>
          <p:nvPr/>
        </p:nvGrpSpPr>
        <p:grpSpPr>
          <a:xfrm>
            <a:off x="9107499" y="2988020"/>
            <a:ext cx="212049" cy="439788"/>
            <a:chOff x="307781" y="2530984"/>
            <a:chExt cx="212049" cy="439788"/>
          </a:xfrm>
        </p:grpSpPr>
        <p:sp>
          <p:nvSpPr>
            <p:cNvPr id="111" name="Rechteck 110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12" name="Textfeld 111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13" name="Ellipse 112"/>
          <p:cNvSpPr/>
          <p:nvPr/>
        </p:nvSpPr>
        <p:spPr>
          <a:xfrm>
            <a:off x="9899743" y="280642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14" name="Gruppieren 113"/>
          <p:cNvGrpSpPr/>
          <p:nvPr/>
        </p:nvGrpSpPr>
        <p:grpSpPr>
          <a:xfrm>
            <a:off x="9762193" y="2988020"/>
            <a:ext cx="212049" cy="439788"/>
            <a:chOff x="307781" y="2530984"/>
            <a:chExt cx="212049" cy="439788"/>
          </a:xfrm>
        </p:grpSpPr>
        <p:sp>
          <p:nvSpPr>
            <p:cNvPr id="115" name="Rechteck 114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16" name="Textfeld 115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17" name="Ellipse 116"/>
          <p:cNvSpPr/>
          <p:nvPr/>
        </p:nvSpPr>
        <p:spPr>
          <a:xfrm>
            <a:off x="10459155" y="282042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18" name="Gruppieren 117"/>
          <p:cNvGrpSpPr/>
          <p:nvPr/>
        </p:nvGrpSpPr>
        <p:grpSpPr>
          <a:xfrm>
            <a:off x="10321605" y="3002020"/>
            <a:ext cx="212049" cy="439788"/>
            <a:chOff x="307781" y="2530984"/>
            <a:chExt cx="212049" cy="439788"/>
          </a:xfrm>
        </p:grpSpPr>
        <p:sp>
          <p:nvSpPr>
            <p:cNvPr id="119" name="Rechteck 118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20" name="Textfeld 119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Comms</a:t>
              </a:r>
              <a:r>
                <a:rPr lang="de-DE" sz="600" kern="1200" dirty="0">
                  <a:latin typeface="Avenir LT Std 65 Medium"/>
                </a:rPr>
                <a:t> Hub</a:t>
              </a:r>
            </a:p>
          </p:txBody>
        </p:sp>
      </p:grpSp>
      <p:sp>
        <p:nvSpPr>
          <p:cNvPr id="121" name="Ellipse 120"/>
          <p:cNvSpPr/>
          <p:nvPr/>
        </p:nvSpPr>
        <p:spPr>
          <a:xfrm>
            <a:off x="3267471" y="3062165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22" name="Gruppieren 121"/>
          <p:cNvGrpSpPr/>
          <p:nvPr/>
        </p:nvGrpSpPr>
        <p:grpSpPr>
          <a:xfrm>
            <a:off x="3129920" y="3243760"/>
            <a:ext cx="212049" cy="439788"/>
            <a:chOff x="793891" y="2530984"/>
            <a:chExt cx="212049" cy="439788"/>
          </a:xfrm>
        </p:grpSpPr>
        <p:sp>
          <p:nvSpPr>
            <p:cNvPr id="123" name="Rechteck 122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24" name="Textfeld 123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25" name="Ellipse 124"/>
          <p:cNvSpPr/>
          <p:nvPr/>
        </p:nvSpPr>
        <p:spPr>
          <a:xfrm>
            <a:off x="7479695" y="3134955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26" name="Gruppieren 125"/>
          <p:cNvGrpSpPr/>
          <p:nvPr/>
        </p:nvGrpSpPr>
        <p:grpSpPr>
          <a:xfrm>
            <a:off x="7334783" y="3364377"/>
            <a:ext cx="212049" cy="439788"/>
            <a:chOff x="793891" y="2530984"/>
            <a:chExt cx="212049" cy="439788"/>
          </a:xfrm>
        </p:grpSpPr>
        <p:sp>
          <p:nvSpPr>
            <p:cNvPr id="127" name="Rechteck 126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28" name="Textfeld 127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29" name="Ellipse 128"/>
          <p:cNvSpPr/>
          <p:nvPr/>
        </p:nvSpPr>
        <p:spPr>
          <a:xfrm>
            <a:off x="8754690" y="3113296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30" name="Gruppieren 129"/>
          <p:cNvGrpSpPr/>
          <p:nvPr/>
        </p:nvGrpSpPr>
        <p:grpSpPr>
          <a:xfrm>
            <a:off x="8617139" y="3294891"/>
            <a:ext cx="212049" cy="439788"/>
            <a:chOff x="793891" y="2530984"/>
            <a:chExt cx="212049" cy="439788"/>
          </a:xfrm>
        </p:grpSpPr>
        <p:sp>
          <p:nvSpPr>
            <p:cNvPr id="131" name="Rechteck 130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32" name="Textfeld 131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33" name="Ellipse 132"/>
          <p:cNvSpPr/>
          <p:nvPr/>
        </p:nvSpPr>
        <p:spPr>
          <a:xfrm>
            <a:off x="10031544" y="3113531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34" name="Gruppieren 133"/>
          <p:cNvGrpSpPr/>
          <p:nvPr/>
        </p:nvGrpSpPr>
        <p:grpSpPr>
          <a:xfrm>
            <a:off x="9893993" y="3295126"/>
            <a:ext cx="212049" cy="439788"/>
            <a:chOff x="793891" y="2530984"/>
            <a:chExt cx="212049" cy="439788"/>
          </a:xfrm>
        </p:grpSpPr>
        <p:sp>
          <p:nvSpPr>
            <p:cNvPr id="135" name="Rechteck 134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36" name="Textfeld 135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37" name="Ellipse 136"/>
          <p:cNvSpPr/>
          <p:nvPr/>
        </p:nvSpPr>
        <p:spPr>
          <a:xfrm>
            <a:off x="9343109" y="3107169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38" name="Gruppieren 137"/>
          <p:cNvGrpSpPr/>
          <p:nvPr/>
        </p:nvGrpSpPr>
        <p:grpSpPr>
          <a:xfrm>
            <a:off x="9205558" y="3288764"/>
            <a:ext cx="212049" cy="439788"/>
            <a:chOff x="793891" y="2530984"/>
            <a:chExt cx="212049" cy="439788"/>
          </a:xfrm>
        </p:grpSpPr>
        <p:sp>
          <p:nvSpPr>
            <p:cNvPr id="139" name="Rechteck 138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40" name="Textfeld 139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41" name="Ellipse 140"/>
          <p:cNvSpPr/>
          <p:nvPr/>
        </p:nvSpPr>
        <p:spPr>
          <a:xfrm>
            <a:off x="10561811" y="3103625"/>
            <a:ext cx="212282" cy="212282"/>
          </a:xfrm>
          <a:prstGeom prst="ellipse">
            <a:avLst/>
          </a:prstGeom>
          <a:solidFill>
            <a:srgbClr val="0F1A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42" name="Gruppieren 141"/>
          <p:cNvGrpSpPr/>
          <p:nvPr/>
        </p:nvGrpSpPr>
        <p:grpSpPr>
          <a:xfrm>
            <a:off x="10424260" y="3285220"/>
            <a:ext cx="212049" cy="439788"/>
            <a:chOff x="793891" y="2530984"/>
            <a:chExt cx="212049" cy="439788"/>
          </a:xfrm>
        </p:grpSpPr>
        <p:sp>
          <p:nvSpPr>
            <p:cNvPr id="143" name="Rechteck 142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44" name="Textfeld 143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FMC</a:t>
              </a:r>
            </a:p>
          </p:txBody>
        </p:sp>
      </p:grpSp>
      <p:sp>
        <p:nvSpPr>
          <p:cNvPr id="149" name="Ellipse 148"/>
          <p:cNvSpPr/>
          <p:nvPr/>
        </p:nvSpPr>
        <p:spPr>
          <a:xfrm>
            <a:off x="3128093" y="340589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50" name="Gruppieren 149"/>
          <p:cNvGrpSpPr/>
          <p:nvPr/>
        </p:nvGrpSpPr>
        <p:grpSpPr>
          <a:xfrm>
            <a:off x="2835395" y="3581835"/>
            <a:ext cx="237548" cy="560460"/>
            <a:chOff x="282282" y="2525331"/>
            <a:chExt cx="237548" cy="560460"/>
          </a:xfrm>
        </p:grpSpPr>
        <p:sp>
          <p:nvSpPr>
            <p:cNvPr id="151" name="Rechteck 150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52" name="Textfeld 151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57" name="Ellipse 156"/>
          <p:cNvSpPr/>
          <p:nvPr/>
        </p:nvSpPr>
        <p:spPr>
          <a:xfrm>
            <a:off x="3856327" y="3047448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58" name="Gruppieren 157"/>
          <p:cNvGrpSpPr/>
          <p:nvPr/>
        </p:nvGrpSpPr>
        <p:grpSpPr>
          <a:xfrm>
            <a:off x="3693278" y="3223390"/>
            <a:ext cx="237548" cy="560460"/>
            <a:chOff x="282282" y="2525331"/>
            <a:chExt cx="237548" cy="560460"/>
          </a:xfrm>
        </p:grpSpPr>
        <p:sp>
          <p:nvSpPr>
            <p:cNvPr id="159" name="Rechteck 158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60" name="Textfeld 159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61" name="Ellipse 160"/>
          <p:cNvSpPr/>
          <p:nvPr/>
        </p:nvSpPr>
        <p:spPr>
          <a:xfrm>
            <a:off x="5099568" y="304927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62" name="Gruppieren 161"/>
          <p:cNvGrpSpPr/>
          <p:nvPr/>
        </p:nvGrpSpPr>
        <p:grpSpPr>
          <a:xfrm>
            <a:off x="4936519" y="3225215"/>
            <a:ext cx="237548" cy="560460"/>
            <a:chOff x="282282" y="2525331"/>
            <a:chExt cx="237548" cy="560460"/>
          </a:xfrm>
        </p:grpSpPr>
        <p:sp>
          <p:nvSpPr>
            <p:cNvPr id="163" name="Rechteck 162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64" name="Textfeld 163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65" name="Ellipse 164"/>
          <p:cNvSpPr/>
          <p:nvPr/>
        </p:nvSpPr>
        <p:spPr>
          <a:xfrm>
            <a:off x="7169706" y="336143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66" name="Gruppieren 165"/>
          <p:cNvGrpSpPr/>
          <p:nvPr/>
        </p:nvGrpSpPr>
        <p:grpSpPr>
          <a:xfrm>
            <a:off x="7006657" y="3537377"/>
            <a:ext cx="237548" cy="560460"/>
            <a:chOff x="282282" y="2525331"/>
            <a:chExt cx="237548" cy="560460"/>
          </a:xfrm>
        </p:grpSpPr>
        <p:sp>
          <p:nvSpPr>
            <p:cNvPr id="167" name="Rechteck 166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68" name="Textfeld 167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69" name="Ellipse 168"/>
          <p:cNvSpPr/>
          <p:nvPr/>
        </p:nvSpPr>
        <p:spPr>
          <a:xfrm>
            <a:off x="8358713" y="343280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70" name="Gruppieren 169"/>
          <p:cNvGrpSpPr/>
          <p:nvPr/>
        </p:nvGrpSpPr>
        <p:grpSpPr>
          <a:xfrm>
            <a:off x="8195664" y="3608743"/>
            <a:ext cx="237548" cy="560460"/>
            <a:chOff x="282282" y="2525331"/>
            <a:chExt cx="237548" cy="560460"/>
          </a:xfrm>
        </p:grpSpPr>
        <p:sp>
          <p:nvSpPr>
            <p:cNvPr id="171" name="Rechteck 170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72" name="Textfeld 171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73" name="Ellipse 172"/>
          <p:cNvSpPr/>
          <p:nvPr/>
        </p:nvSpPr>
        <p:spPr>
          <a:xfrm>
            <a:off x="10220945" y="342920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74" name="Gruppieren 173"/>
          <p:cNvGrpSpPr/>
          <p:nvPr/>
        </p:nvGrpSpPr>
        <p:grpSpPr>
          <a:xfrm>
            <a:off x="10057896" y="3605145"/>
            <a:ext cx="237548" cy="560460"/>
            <a:chOff x="282282" y="2525331"/>
            <a:chExt cx="237548" cy="560460"/>
          </a:xfrm>
        </p:grpSpPr>
        <p:sp>
          <p:nvSpPr>
            <p:cNvPr id="175" name="Rechteck 174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76" name="Textfeld 175"/>
            <p:cNvSpPr txBox="1"/>
            <p:nvPr/>
          </p:nvSpPr>
          <p:spPr>
            <a:xfrm rot="17700000">
              <a:off x="108077" y="2699536"/>
              <a:ext cx="560460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2700" bIns="0" numCol="1" spcCol="1270" anchor="ctr" anchorCtr="0">
              <a:noAutofit/>
            </a:bodyPr>
            <a:lstStyle/>
            <a:p>
              <a:pPr lvl="0" algn="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Hub </a:t>
              </a:r>
              <a:r>
                <a:rPr lang="de-DE" sz="600" kern="1200" dirty="0" err="1">
                  <a:latin typeface="Avenir LT Std 65 Medium"/>
                </a:rPr>
                <a:t>Coordination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177" name="Ellipse 176"/>
          <p:cNvSpPr/>
          <p:nvPr/>
        </p:nvSpPr>
        <p:spPr>
          <a:xfrm>
            <a:off x="4473368" y="3062165"/>
            <a:ext cx="212282" cy="212282"/>
          </a:xfrm>
          <a:prstGeom prst="ellipse">
            <a:avLst/>
          </a:prstGeom>
          <a:solidFill>
            <a:srgbClr val="392B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78" name="Gruppieren 177"/>
          <p:cNvGrpSpPr/>
          <p:nvPr/>
        </p:nvGrpSpPr>
        <p:grpSpPr>
          <a:xfrm>
            <a:off x="4335818" y="3243760"/>
            <a:ext cx="212049" cy="439788"/>
            <a:chOff x="307781" y="2530984"/>
            <a:chExt cx="212049" cy="439788"/>
          </a:xfrm>
        </p:grpSpPr>
        <p:sp>
          <p:nvSpPr>
            <p:cNvPr id="179" name="Rechteck 178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80" name="Textfeld 179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DA Info </a:t>
              </a:r>
              <a:br>
                <a:rPr lang="de-DE" sz="600" kern="1200" dirty="0">
                  <a:latin typeface="Avenir LT Std 65 Medium"/>
                </a:rPr>
              </a:br>
              <a:r>
                <a:rPr lang="de-DE" sz="600" kern="1200" dirty="0">
                  <a:latin typeface="Avenir LT Std 65 Medium"/>
                </a:rPr>
                <a:t>on Status</a:t>
              </a:r>
            </a:p>
          </p:txBody>
        </p:sp>
      </p:grpSp>
      <p:sp>
        <p:nvSpPr>
          <p:cNvPr id="181" name="Ellipse 180"/>
          <p:cNvSpPr/>
          <p:nvPr/>
        </p:nvSpPr>
        <p:spPr>
          <a:xfrm>
            <a:off x="7435417" y="3572341"/>
            <a:ext cx="212282" cy="212282"/>
          </a:xfrm>
          <a:prstGeom prst="ellipse">
            <a:avLst/>
          </a:prstGeom>
          <a:solidFill>
            <a:srgbClr val="392B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82" name="Gruppieren 181"/>
          <p:cNvGrpSpPr/>
          <p:nvPr/>
        </p:nvGrpSpPr>
        <p:grpSpPr>
          <a:xfrm>
            <a:off x="7297867" y="3753936"/>
            <a:ext cx="212049" cy="439788"/>
            <a:chOff x="307781" y="2530984"/>
            <a:chExt cx="212049" cy="439788"/>
          </a:xfrm>
        </p:grpSpPr>
        <p:sp>
          <p:nvSpPr>
            <p:cNvPr id="183" name="Rechteck 182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84" name="Textfeld 183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DA Info </a:t>
              </a:r>
              <a:br>
                <a:rPr lang="de-DE" sz="600" kern="1200" dirty="0">
                  <a:latin typeface="Avenir LT Std 65 Medium"/>
                </a:rPr>
              </a:br>
              <a:r>
                <a:rPr lang="de-DE" sz="600" kern="1200" dirty="0">
                  <a:latin typeface="Avenir LT Std 65 Medium"/>
                </a:rPr>
                <a:t>on Status</a:t>
              </a:r>
            </a:p>
          </p:txBody>
        </p:sp>
      </p:grpSp>
      <p:sp>
        <p:nvSpPr>
          <p:cNvPr id="185" name="Ellipse 184"/>
          <p:cNvSpPr/>
          <p:nvPr/>
        </p:nvSpPr>
        <p:spPr>
          <a:xfrm>
            <a:off x="8996265" y="3413199"/>
            <a:ext cx="212282" cy="212282"/>
          </a:xfrm>
          <a:prstGeom prst="ellipse">
            <a:avLst/>
          </a:prstGeom>
          <a:solidFill>
            <a:srgbClr val="392B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86" name="Gruppieren 185"/>
          <p:cNvGrpSpPr/>
          <p:nvPr/>
        </p:nvGrpSpPr>
        <p:grpSpPr>
          <a:xfrm>
            <a:off x="8858715" y="3594794"/>
            <a:ext cx="212049" cy="439788"/>
            <a:chOff x="307781" y="2530984"/>
            <a:chExt cx="212049" cy="439788"/>
          </a:xfrm>
        </p:grpSpPr>
        <p:sp>
          <p:nvSpPr>
            <p:cNvPr id="187" name="Rechteck 186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88" name="Textfeld 187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DA Info </a:t>
              </a:r>
              <a:br>
                <a:rPr lang="de-DE" sz="600" kern="1200" dirty="0">
                  <a:latin typeface="Avenir LT Std 65 Medium"/>
                </a:rPr>
              </a:br>
              <a:r>
                <a:rPr lang="de-DE" sz="600" kern="1200" dirty="0">
                  <a:latin typeface="Avenir LT Std 65 Medium"/>
                </a:rPr>
                <a:t>on Status</a:t>
              </a:r>
            </a:p>
          </p:txBody>
        </p:sp>
      </p:grpSp>
      <p:sp>
        <p:nvSpPr>
          <p:cNvPr id="189" name="Ellipse 188"/>
          <p:cNvSpPr/>
          <p:nvPr/>
        </p:nvSpPr>
        <p:spPr>
          <a:xfrm>
            <a:off x="7079740" y="402218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90" name="Gruppieren 189"/>
          <p:cNvGrpSpPr/>
          <p:nvPr/>
        </p:nvGrpSpPr>
        <p:grpSpPr>
          <a:xfrm>
            <a:off x="6942190" y="4203776"/>
            <a:ext cx="212049" cy="439788"/>
            <a:chOff x="307781" y="2530984"/>
            <a:chExt cx="212049" cy="439788"/>
          </a:xfrm>
        </p:grpSpPr>
        <p:sp>
          <p:nvSpPr>
            <p:cNvPr id="191" name="Rechteck 190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92" name="Textfeld 191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LC Support Team</a:t>
              </a:r>
            </a:p>
          </p:txBody>
        </p:sp>
      </p:grpSp>
      <p:sp>
        <p:nvSpPr>
          <p:cNvPr id="193" name="Ellipse 192"/>
          <p:cNvSpPr/>
          <p:nvPr/>
        </p:nvSpPr>
        <p:spPr>
          <a:xfrm>
            <a:off x="7281345" y="4280932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94" name="Gruppieren 193"/>
          <p:cNvGrpSpPr/>
          <p:nvPr/>
        </p:nvGrpSpPr>
        <p:grpSpPr>
          <a:xfrm>
            <a:off x="7143794" y="4462527"/>
            <a:ext cx="212049" cy="439788"/>
            <a:chOff x="1719812" y="2530984"/>
            <a:chExt cx="212049" cy="439788"/>
          </a:xfrm>
        </p:grpSpPr>
        <p:sp>
          <p:nvSpPr>
            <p:cNvPr id="195" name="Rechteck 194"/>
            <p:cNvSpPr/>
            <p:nvPr/>
          </p:nvSpPr>
          <p:spPr>
            <a:xfrm rot="17700000">
              <a:off x="1605943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96" name="Textfeld 195"/>
            <p:cNvSpPr txBox="1"/>
            <p:nvPr/>
          </p:nvSpPr>
          <p:spPr>
            <a:xfrm rot="17700000">
              <a:off x="1605943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DACH Consultants Hub</a:t>
              </a:r>
            </a:p>
          </p:txBody>
        </p:sp>
      </p:grpSp>
      <p:sp>
        <p:nvSpPr>
          <p:cNvPr id="197" name="Ellipse 196"/>
          <p:cNvSpPr/>
          <p:nvPr/>
        </p:nvSpPr>
        <p:spPr>
          <a:xfrm>
            <a:off x="6933557" y="4589461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198" name="Gruppieren 197"/>
          <p:cNvGrpSpPr/>
          <p:nvPr/>
        </p:nvGrpSpPr>
        <p:grpSpPr>
          <a:xfrm>
            <a:off x="6796006" y="4771056"/>
            <a:ext cx="212049" cy="439788"/>
            <a:chOff x="793891" y="2530984"/>
            <a:chExt cx="212049" cy="439788"/>
          </a:xfrm>
        </p:grpSpPr>
        <p:sp>
          <p:nvSpPr>
            <p:cNvPr id="199" name="Rechteck 198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00" name="Textfeld 199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Consultants Hub</a:t>
              </a:r>
            </a:p>
          </p:txBody>
        </p:sp>
      </p:grpSp>
      <p:sp>
        <p:nvSpPr>
          <p:cNvPr id="201" name="Ellipse 200"/>
          <p:cNvSpPr/>
          <p:nvPr/>
        </p:nvSpPr>
        <p:spPr>
          <a:xfrm>
            <a:off x="9187175" y="3598958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02" name="Gruppieren 201"/>
          <p:cNvGrpSpPr/>
          <p:nvPr/>
        </p:nvGrpSpPr>
        <p:grpSpPr>
          <a:xfrm>
            <a:off x="9049624" y="3780553"/>
            <a:ext cx="212049" cy="439788"/>
            <a:chOff x="793891" y="2530984"/>
            <a:chExt cx="212049" cy="439788"/>
          </a:xfrm>
        </p:grpSpPr>
        <p:sp>
          <p:nvSpPr>
            <p:cNvPr id="203" name="Rechteck 202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04" name="Textfeld 203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Consultants Hub</a:t>
              </a:r>
            </a:p>
          </p:txBody>
        </p:sp>
      </p:grpSp>
      <p:sp>
        <p:nvSpPr>
          <p:cNvPr id="205" name="Ellipse 204"/>
          <p:cNvSpPr/>
          <p:nvPr/>
        </p:nvSpPr>
        <p:spPr>
          <a:xfrm>
            <a:off x="7098163" y="4949682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06" name="Gruppieren 205"/>
          <p:cNvGrpSpPr/>
          <p:nvPr/>
        </p:nvGrpSpPr>
        <p:grpSpPr>
          <a:xfrm>
            <a:off x="6960612" y="5131277"/>
            <a:ext cx="212049" cy="439788"/>
            <a:chOff x="793891" y="2530984"/>
            <a:chExt cx="212049" cy="439788"/>
          </a:xfrm>
        </p:grpSpPr>
        <p:sp>
          <p:nvSpPr>
            <p:cNvPr id="207" name="Rechteck 206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08" name="Textfeld 207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Companies Hub</a:t>
              </a:r>
            </a:p>
          </p:txBody>
        </p:sp>
      </p:grpSp>
      <p:sp>
        <p:nvSpPr>
          <p:cNvPr id="209" name="Ellipse 208"/>
          <p:cNvSpPr/>
          <p:nvPr/>
        </p:nvSpPr>
        <p:spPr>
          <a:xfrm>
            <a:off x="6771473" y="5180156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10" name="Gruppieren 209"/>
          <p:cNvGrpSpPr/>
          <p:nvPr/>
        </p:nvGrpSpPr>
        <p:grpSpPr>
          <a:xfrm>
            <a:off x="6633923" y="5361751"/>
            <a:ext cx="212049" cy="439788"/>
            <a:chOff x="1476757" y="2530984"/>
            <a:chExt cx="212049" cy="439788"/>
          </a:xfrm>
        </p:grpSpPr>
        <p:sp>
          <p:nvSpPr>
            <p:cNvPr id="211" name="Rechteck 210"/>
            <p:cNvSpPr/>
            <p:nvPr/>
          </p:nvSpPr>
          <p:spPr>
            <a:xfrm rot="17700000">
              <a:off x="1362888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12" name="Textfeld 211"/>
            <p:cNvSpPr txBox="1"/>
            <p:nvPr/>
          </p:nvSpPr>
          <p:spPr>
            <a:xfrm rot="17700000">
              <a:off x="1362888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Audit Hub</a:t>
              </a:r>
            </a:p>
          </p:txBody>
        </p:sp>
      </p:grpSp>
      <p:sp>
        <p:nvSpPr>
          <p:cNvPr id="213" name="Ellipse 212"/>
          <p:cNvSpPr/>
          <p:nvPr/>
        </p:nvSpPr>
        <p:spPr>
          <a:xfrm>
            <a:off x="9750812" y="3410829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14" name="Gruppieren 213"/>
          <p:cNvGrpSpPr/>
          <p:nvPr/>
        </p:nvGrpSpPr>
        <p:grpSpPr>
          <a:xfrm>
            <a:off x="9613262" y="3592424"/>
            <a:ext cx="212049" cy="439788"/>
            <a:chOff x="1476757" y="2530984"/>
            <a:chExt cx="212049" cy="439788"/>
          </a:xfrm>
        </p:grpSpPr>
        <p:sp>
          <p:nvSpPr>
            <p:cNvPr id="215" name="Rechteck 214"/>
            <p:cNvSpPr/>
            <p:nvPr/>
          </p:nvSpPr>
          <p:spPr>
            <a:xfrm rot="17700000">
              <a:off x="1362888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16" name="Textfeld 215"/>
            <p:cNvSpPr txBox="1"/>
            <p:nvPr/>
          </p:nvSpPr>
          <p:spPr>
            <a:xfrm rot="17700000">
              <a:off x="1362888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Audit Hub</a:t>
              </a:r>
            </a:p>
          </p:txBody>
        </p:sp>
      </p:grpSp>
      <p:sp>
        <p:nvSpPr>
          <p:cNvPr id="217" name="Ellipse 216"/>
          <p:cNvSpPr/>
          <p:nvPr/>
        </p:nvSpPr>
        <p:spPr>
          <a:xfrm>
            <a:off x="8439208" y="3853035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18" name="Gruppieren 217"/>
          <p:cNvGrpSpPr/>
          <p:nvPr/>
        </p:nvGrpSpPr>
        <p:grpSpPr>
          <a:xfrm>
            <a:off x="8301657" y="4034630"/>
            <a:ext cx="212049" cy="439788"/>
            <a:chOff x="793891" y="2530984"/>
            <a:chExt cx="212049" cy="439788"/>
          </a:xfrm>
        </p:grpSpPr>
        <p:sp>
          <p:nvSpPr>
            <p:cNvPr id="219" name="Rechteck 218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20" name="Textfeld 219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Info Session ES</a:t>
              </a:r>
            </a:p>
          </p:txBody>
        </p:sp>
      </p:grpSp>
      <p:sp>
        <p:nvSpPr>
          <p:cNvPr id="221" name="Ellipse 220"/>
          <p:cNvSpPr/>
          <p:nvPr/>
        </p:nvSpPr>
        <p:spPr>
          <a:xfrm>
            <a:off x="9127737" y="4105953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22" name="Gruppieren 221"/>
          <p:cNvGrpSpPr/>
          <p:nvPr/>
        </p:nvGrpSpPr>
        <p:grpSpPr>
          <a:xfrm>
            <a:off x="8990186" y="4287548"/>
            <a:ext cx="212049" cy="439788"/>
            <a:chOff x="793891" y="2530984"/>
            <a:chExt cx="212049" cy="439788"/>
          </a:xfrm>
        </p:grpSpPr>
        <p:sp>
          <p:nvSpPr>
            <p:cNvPr id="223" name="Rechteck 222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24" name="Textfeld 223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Info Session IT</a:t>
              </a:r>
            </a:p>
          </p:txBody>
        </p:sp>
      </p:grpSp>
      <p:sp>
        <p:nvSpPr>
          <p:cNvPr id="225" name="Ellipse 224"/>
          <p:cNvSpPr/>
          <p:nvPr/>
        </p:nvSpPr>
        <p:spPr>
          <a:xfrm>
            <a:off x="8788880" y="4283957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26" name="Gruppieren 225"/>
          <p:cNvGrpSpPr/>
          <p:nvPr/>
        </p:nvGrpSpPr>
        <p:grpSpPr>
          <a:xfrm>
            <a:off x="8651329" y="4465552"/>
            <a:ext cx="212049" cy="439788"/>
            <a:chOff x="793891" y="2530984"/>
            <a:chExt cx="212049" cy="439788"/>
          </a:xfrm>
        </p:grpSpPr>
        <p:sp>
          <p:nvSpPr>
            <p:cNvPr id="227" name="Rechteck 226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28" name="Textfeld 227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Info Session International</a:t>
              </a:r>
            </a:p>
          </p:txBody>
        </p:sp>
      </p:grpSp>
      <p:sp>
        <p:nvSpPr>
          <p:cNvPr id="229" name="Ellipse 228"/>
          <p:cNvSpPr/>
          <p:nvPr/>
        </p:nvSpPr>
        <p:spPr>
          <a:xfrm>
            <a:off x="9127737" y="4716878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30" name="Gruppieren 229"/>
          <p:cNvGrpSpPr/>
          <p:nvPr/>
        </p:nvGrpSpPr>
        <p:grpSpPr>
          <a:xfrm>
            <a:off x="8990186" y="4898473"/>
            <a:ext cx="212049" cy="439788"/>
            <a:chOff x="793891" y="2530984"/>
            <a:chExt cx="212049" cy="439788"/>
          </a:xfrm>
        </p:grpSpPr>
        <p:sp>
          <p:nvSpPr>
            <p:cNvPr id="231" name="Rechteck 230"/>
            <p:cNvSpPr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32" name="Textfeld 231"/>
            <p:cNvSpPr txBox="1"/>
            <p:nvPr/>
          </p:nvSpPr>
          <p:spPr>
            <a:xfrm rot="17700000">
              <a:off x="68002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Info Session DACH</a:t>
              </a:r>
            </a:p>
          </p:txBody>
        </p:sp>
      </p:grpSp>
      <p:sp>
        <p:nvSpPr>
          <p:cNvPr id="233" name="Ellipse 232"/>
          <p:cNvSpPr/>
          <p:nvPr/>
        </p:nvSpPr>
        <p:spPr>
          <a:xfrm>
            <a:off x="9875582" y="3617891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34" name="Gruppieren 233"/>
          <p:cNvGrpSpPr/>
          <p:nvPr/>
        </p:nvGrpSpPr>
        <p:grpSpPr>
          <a:xfrm>
            <a:off x="9732354" y="3806981"/>
            <a:ext cx="220801" cy="457941"/>
            <a:chOff x="1538043" y="2537360"/>
            <a:chExt cx="220801" cy="457941"/>
          </a:xfrm>
        </p:grpSpPr>
        <p:sp>
          <p:nvSpPr>
            <p:cNvPr id="235" name="Rechteck 234"/>
            <p:cNvSpPr/>
            <p:nvPr/>
          </p:nvSpPr>
          <p:spPr>
            <a:xfrm rot="17700000">
              <a:off x="1419473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36" name="Textfeld 235"/>
            <p:cNvSpPr txBox="1"/>
            <p:nvPr/>
          </p:nvSpPr>
          <p:spPr>
            <a:xfrm rot="17700000">
              <a:off x="1419473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spc="-50" baseline="0" dirty="0">
                  <a:latin typeface="Avenir LT Std 65 Medium"/>
                </a:rPr>
                <a:t>Sommerwoche</a:t>
              </a:r>
            </a:p>
          </p:txBody>
        </p:sp>
      </p:grpSp>
      <p:sp>
        <p:nvSpPr>
          <p:cNvPr id="237" name="Ellipse 236"/>
          <p:cNvSpPr/>
          <p:nvPr/>
        </p:nvSpPr>
        <p:spPr>
          <a:xfrm>
            <a:off x="10413830" y="3548665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38" name="Gruppieren 237"/>
          <p:cNvGrpSpPr/>
          <p:nvPr/>
        </p:nvGrpSpPr>
        <p:grpSpPr>
          <a:xfrm>
            <a:off x="10270603" y="3737755"/>
            <a:ext cx="220801" cy="457941"/>
            <a:chOff x="826992" y="2537360"/>
            <a:chExt cx="220801" cy="457941"/>
          </a:xfrm>
        </p:grpSpPr>
        <p:sp>
          <p:nvSpPr>
            <p:cNvPr id="239" name="Rechteck 238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40" name="Textfeld 239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MDT</a:t>
              </a:r>
            </a:p>
          </p:txBody>
        </p:sp>
      </p:grpSp>
      <p:sp>
        <p:nvSpPr>
          <p:cNvPr id="241" name="Ellipse 240"/>
          <p:cNvSpPr/>
          <p:nvPr/>
        </p:nvSpPr>
        <p:spPr>
          <a:xfrm>
            <a:off x="8021663" y="4184274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42" name="Gruppieren 241"/>
          <p:cNvGrpSpPr/>
          <p:nvPr/>
        </p:nvGrpSpPr>
        <p:grpSpPr>
          <a:xfrm>
            <a:off x="7878436" y="4373364"/>
            <a:ext cx="220801" cy="457941"/>
            <a:chOff x="826992" y="2537360"/>
            <a:chExt cx="220801" cy="457941"/>
          </a:xfrm>
        </p:grpSpPr>
        <p:sp>
          <p:nvSpPr>
            <p:cNvPr id="243" name="Rechteck 242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44" name="Textfeld 243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46" name="Ellipse 245"/>
          <p:cNvSpPr/>
          <p:nvPr/>
        </p:nvSpPr>
        <p:spPr>
          <a:xfrm>
            <a:off x="8039730" y="3238694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47" name="Gruppieren 246"/>
          <p:cNvGrpSpPr/>
          <p:nvPr/>
        </p:nvGrpSpPr>
        <p:grpSpPr>
          <a:xfrm>
            <a:off x="7896503" y="3427784"/>
            <a:ext cx="220801" cy="457941"/>
            <a:chOff x="826992" y="2537360"/>
            <a:chExt cx="220801" cy="457941"/>
          </a:xfrm>
        </p:grpSpPr>
        <p:sp>
          <p:nvSpPr>
            <p:cNvPr id="248" name="Rechteck 247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49" name="Textfeld 248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50" name="Ellipse 249"/>
          <p:cNvSpPr/>
          <p:nvPr/>
        </p:nvSpPr>
        <p:spPr>
          <a:xfrm>
            <a:off x="6440403" y="5180156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51" name="Gruppieren 250"/>
          <p:cNvGrpSpPr/>
          <p:nvPr/>
        </p:nvGrpSpPr>
        <p:grpSpPr>
          <a:xfrm>
            <a:off x="6297176" y="5369246"/>
            <a:ext cx="220801" cy="457941"/>
            <a:chOff x="826992" y="2537360"/>
            <a:chExt cx="220801" cy="457941"/>
          </a:xfrm>
        </p:grpSpPr>
        <p:sp>
          <p:nvSpPr>
            <p:cNvPr id="252" name="Rechteck 251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53" name="Textfeld 252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54" name="Ellipse 253"/>
          <p:cNvSpPr/>
          <p:nvPr/>
        </p:nvSpPr>
        <p:spPr>
          <a:xfrm>
            <a:off x="5584281" y="2785529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55" name="Gruppieren 254"/>
          <p:cNvGrpSpPr/>
          <p:nvPr/>
        </p:nvGrpSpPr>
        <p:grpSpPr>
          <a:xfrm>
            <a:off x="5441054" y="2974619"/>
            <a:ext cx="220801" cy="457941"/>
            <a:chOff x="826992" y="2537360"/>
            <a:chExt cx="220801" cy="457941"/>
          </a:xfrm>
        </p:grpSpPr>
        <p:sp>
          <p:nvSpPr>
            <p:cNvPr id="256" name="Rechteck 255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57" name="Textfeld 256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58" name="Ellipse 257"/>
          <p:cNvSpPr/>
          <p:nvPr/>
        </p:nvSpPr>
        <p:spPr>
          <a:xfrm>
            <a:off x="4059241" y="3385383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59" name="Gruppieren 258"/>
          <p:cNvGrpSpPr/>
          <p:nvPr/>
        </p:nvGrpSpPr>
        <p:grpSpPr>
          <a:xfrm>
            <a:off x="3916014" y="3574473"/>
            <a:ext cx="220801" cy="457941"/>
            <a:chOff x="826992" y="2537360"/>
            <a:chExt cx="220801" cy="457941"/>
          </a:xfrm>
        </p:grpSpPr>
        <p:sp>
          <p:nvSpPr>
            <p:cNvPr id="260" name="Rechteck 259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61" name="Textfeld 260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62" name="Ellipse 261"/>
          <p:cNvSpPr/>
          <p:nvPr/>
        </p:nvSpPr>
        <p:spPr>
          <a:xfrm>
            <a:off x="3483063" y="3395958"/>
            <a:ext cx="221044" cy="2210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63" name="Gruppieren 262"/>
          <p:cNvGrpSpPr/>
          <p:nvPr/>
        </p:nvGrpSpPr>
        <p:grpSpPr>
          <a:xfrm>
            <a:off x="3339836" y="3585048"/>
            <a:ext cx="220801" cy="457941"/>
            <a:chOff x="826992" y="2537360"/>
            <a:chExt cx="220801" cy="457941"/>
          </a:xfrm>
        </p:grpSpPr>
        <p:sp>
          <p:nvSpPr>
            <p:cNvPr id="264" name="Rechteck 263"/>
            <p:cNvSpPr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65" name="Textfeld 264"/>
            <p:cNvSpPr txBox="1"/>
            <p:nvPr/>
          </p:nvSpPr>
          <p:spPr>
            <a:xfrm rot="17700000">
              <a:off x="708422" y="2655930"/>
              <a:ext cx="457941" cy="2208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 err="1">
                  <a:latin typeface="Avenir LT Std 65 Medium"/>
                </a:rPr>
                <a:t>Staff</a:t>
              </a:r>
              <a:endParaRPr lang="de-DE" sz="600" kern="1200" dirty="0">
                <a:latin typeface="Avenir LT Std 65 Medium"/>
              </a:endParaRPr>
            </a:p>
          </p:txBody>
        </p:sp>
      </p:grpSp>
      <p:sp>
        <p:nvSpPr>
          <p:cNvPr id="267" name="Textplatzhalter 5"/>
          <p:cNvSpPr txBox="1">
            <a:spLocks/>
          </p:cNvSpPr>
          <p:nvPr/>
        </p:nvSpPr>
        <p:spPr bwMode="gray">
          <a:xfrm>
            <a:off x="560505" y="4704662"/>
            <a:ext cx="4388300" cy="14399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baseline="30000" dirty="0">
                <a:solidFill>
                  <a:schemeClr val="tx1"/>
                </a:solidFill>
                <a:latin typeface="Avenir LT Std 65 Medium"/>
              </a:rPr>
              <a:t>1 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with </a:t>
            </a:r>
            <a:r>
              <a:rPr lang="en-US" sz="1100" dirty="0">
                <a:solidFill>
                  <a:schemeClr val="tx1"/>
                </a:solidFill>
                <a:latin typeface="Avenir LT Std 65 Medium"/>
              </a:rPr>
              <a:t>ECG Auditors, Consultants, Organizations, IT as well as experts for graphic-design, brand development, branding, marketing, QR Code, labeling and packaging design</a:t>
            </a:r>
          </a:p>
          <a:p>
            <a:r>
              <a:rPr lang="de-DE" sz="1100" baseline="30000" dirty="0">
                <a:solidFill>
                  <a:schemeClr val="tx1"/>
                </a:solidFill>
                <a:latin typeface="Avenir LT Std 65 Medium"/>
              </a:rPr>
              <a:t>2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a uniform international logo and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label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for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organizations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with a Common Good Balance Sheet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shall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be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developed</a:t>
            </a:r>
            <a:endParaRPr lang="de-DE" sz="1100" dirty="0">
              <a:solidFill>
                <a:schemeClr val="tx1"/>
              </a:solidFill>
              <a:latin typeface="Avenir LT Std 65 Medium"/>
            </a:endParaRPr>
          </a:p>
          <a:p>
            <a:r>
              <a:rPr lang="de-DE" sz="1100" baseline="30000" dirty="0">
                <a:solidFill>
                  <a:schemeClr val="tx1"/>
                </a:solidFill>
                <a:latin typeface="Avenir LT Std 65 Medium"/>
              </a:rPr>
              <a:t>3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23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participants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from</a:t>
            </a:r>
            <a:r>
              <a:rPr lang="de-DE" sz="1100" dirty="0">
                <a:solidFill>
                  <a:schemeClr val="tx1"/>
                </a:solidFill>
                <a:latin typeface="Avenir LT Std 65 Medium"/>
              </a:rPr>
              <a:t> 14 </a:t>
            </a:r>
            <a:r>
              <a:rPr lang="de-DE" sz="1100" dirty="0" err="1">
                <a:solidFill>
                  <a:schemeClr val="tx1"/>
                </a:solidFill>
                <a:latin typeface="Avenir LT Std 65 Medium"/>
              </a:rPr>
              <a:t>nations</a:t>
            </a:r>
            <a:endParaRPr lang="de-DE" sz="1100" dirty="0">
              <a:solidFill>
                <a:schemeClr val="tx1"/>
              </a:solidFill>
              <a:latin typeface="Avenir LT Std 65 Medium"/>
            </a:endParaRPr>
          </a:p>
        </p:txBody>
      </p:sp>
      <p:sp>
        <p:nvSpPr>
          <p:cNvPr id="245" name="Ellipse 244"/>
          <p:cNvSpPr/>
          <p:nvPr/>
        </p:nvSpPr>
        <p:spPr>
          <a:xfrm>
            <a:off x="4742719" y="3400590"/>
            <a:ext cx="212282" cy="212282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grpSp>
        <p:nvGrpSpPr>
          <p:cNvPr id="266" name="Gruppieren 265"/>
          <p:cNvGrpSpPr/>
          <p:nvPr/>
        </p:nvGrpSpPr>
        <p:grpSpPr>
          <a:xfrm>
            <a:off x="4605169" y="3582185"/>
            <a:ext cx="212049" cy="439788"/>
            <a:chOff x="307781" y="2530984"/>
            <a:chExt cx="212049" cy="439788"/>
          </a:xfrm>
        </p:grpSpPr>
        <p:sp>
          <p:nvSpPr>
            <p:cNvPr id="268" name="Rechteck 267"/>
            <p:cNvSpPr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69" name="Textfeld 268"/>
            <p:cNvSpPr txBox="1"/>
            <p:nvPr/>
          </p:nvSpPr>
          <p:spPr>
            <a:xfrm rot="17700000">
              <a:off x="193912" y="2644853"/>
              <a:ext cx="439788" cy="2120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5240" bIns="0" numCol="1" spcCol="1270" anchor="ctr" anchorCtr="0">
              <a:noAutofit/>
            </a:bodyPr>
            <a:lstStyle/>
            <a:p>
              <a:pPr lvl="0" algn="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600" kern="1200" dirty="0">
                  <a:latin typeface="Avenir LT Std 65 Medium"/>
                </a:rPr>
                <a:t>LC Support Team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10338937" y="5406273"/>
            <a:ext cx="1238212" cy="694300"/>
            <a:chOff x="5137656" y="5560836"/>
            <a:chExt cx="1238212" cy="694300"/>
          </a:xfrm>
        </p:grpSpPr>
        <p:sp>
          <p:nvSpPr>
            <p:cNvPr id="270" name="Ellipse 269"/>
            <p:cNvSpPr/>
            <p:nvPr/>
          </p:nvSpPr>
          <p:spPr>
            <a:xfrm>
              <a:off x="5137656" y="5560836"/>
              <a:ext cx="212282" cy="212282"/>
            </a:xfrm>
            <a:prstGeom prst="ellipse">
              <a:avLst/>
            </a:prstGeom>
            <a:solidFill>
              <a:srgbClr val="0F1A3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5380403" y="5564785"/>
              <a:ext cx="995465" cy="6873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>
                <a:spcAft>
                  <a:spcPts val="700"/>
                </a:spcAft>
              </a:pPr>
              <a:r>
                <a:rPr lang="de-DE" sz="1100" dirty="0">
                  <a:latin typeface="Avenir LT Std 65 Medium"/>
                </a:rPr>
                <a:t>FMC </a:t>
              </a:r>
              <a:r>
                <a:rPr lang="de-DE" sz="1100" dirty="0" err="1">
                  <a:latin typeface="Avenir LT Std 65 Medium"/>
                </a:rPr>
                <a:t>meetings</a:t>
              </a:r>
              <a:endParaRPr lang="de-DE" sz="1100" dirty="0">
                <a:latin typeface="Avenir LT Std 65 Medium"/>
              </a:endParaRPr>
            </a:p>
            <a:p>
              <a:pPr algn="l">
                <a:spcAft>
                  <a:spcPts val="700"/>
                </a:spcAft>
              </a:pPr>
              <a:r>
                <a:rPr lang="de-DE" sz="1100" dirty="0">
                  <a:latin typeface="Avenir LT Std 65 Medium"/>
                </a:rPr>
                <a:t>DA</a:t>
              </a:r>
            </a:p>
            <a:p>
              <a:pPr algn="l">
                <a:spcAft>
                  <a:spcPts val="700"/>
                </a:spcAft>
              </a:pPr>
              <a:r>
                <a:rPr lang="de-DE" sz="1100" dirty="0">
                  <a:latin typeface="Avenir LT Std 65 Medium"/>
                </a:rPr>
                <a:t>All </a:t>
              </a:r>
              <a:r>
                <a:rPr lang="de-DE" sz="1100" dirty="0" err="1">
                  <a:latin typeface="Avenir LT Std 65 Medium"/>
                </a:rPr>
                <a:t>other</a:t>
              </a:r>
              <a:r>
                <a:rPr lang="de-DE" sz="1100" dirty="0">
                  <a:latin typeface="Avenir LT Std 65 Medium"/>
                </a:rPr>
                <a:t> </a:t>
              </a:r>
              <a:r>
                <a:rPr lang="de-DE" sz="1100" dirty="0" err="1">
                  <a:latin typeface="Avenir LT Std 65 Medium"/>
                </a:rPr>
                <a:t>meeting</a:t>
              </a:r>
              <a:endParaRPr lang="de-DE" sz="1100" dirty="0">
                <a:latin typeface="Avenir LT Std 65 Medium"/>
              </a:endParaRPr>
            </a:p>
          </p:txBody>
        </p:sp>
        <p:sp>
          <p:nvSpPr>
            <p:cNvPr id="271" name="Ellipse 270"/>
            <p:cNvSpPr/>
            <p:nvPr/>
          </p:nvSpPr>
          <p:spPr>
            <a:xfrm>
              <a:off x="5142212" y="5797464"/>
              <a:ext cx="212282" cy="212282"/>
            </a:xfrm>
            <a:prstGeom prst="ellipse">
              <a:avLst/>
            </a:prstGeom>
            <a:solidFill>
              <a:srgbClr val="392B4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72" name="Ellipse 271"/>
            <p:cNvSpPr/>
            <p:nvPr/>
          </p:nvSpPr>
          <p:spPr>
            <a:xfrm>
              <a:off x="5142504" y="6034092"/>
              <a:ext cx="221044" cy="22104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</p:grpSp>
      <p:pic>
        <p:nvPicPr>
          <p:cNvPr id="11" name="Grafik 10" descr="Ein Bild, das Grafiken, Grafikdesign, orange, Clipart enthält.&#10;&#10;Automatisch generierte Beschreibung">
            <a:extLst>
              <a:ext uri="{FF2B5EF4-FFF2-40B4-BE49-F238E27FC236}">
                <a16:creationId xmlns:a16="http://schemas.microsoft.com/office/drawing/2014/main" id="{5DAE361F-5C83-B041-834F-515B772DA6E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8996" y="2048350"/>
            <a:ext cx="346538" cy="34653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000239A-1022-AABB-781C-9F578FBCFDB9}"/>
              </a:ext>
            </a:extLst>
          </p:cNvPr>
          <p:cNvSpPr txBox="1"/>
          <p:nvPr/>
        </p:nvSpPr>
        <p:spPr>
          <a:xfrm rot="17700000">
            <a:off x="11219490" y="1706139"/>
            <a:ext cx="508398" cy="2450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240" tIns="0" rIns="0" bIns="0" numCol="1" spcCol="1270" anchor="ctr" anchorCtr="0">
            <a:noAutofit/>
          </a:bodyPr>
          <a:lstStyle/>
          <a:p>
            <a:pPr lvl="0" algn="l" defTabSz="266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600" kern="1200" dirty="0">
                <a:latin typeface="Avenir LT Std 65 Medium"/>
              </a:rPr>
              <a:t>Launch at </a:t>
            </a:r>
            <a:br>
              <a:rPr lang="de-DE" sz="600" kern="1200" dirty="0">
                <a:latin typeface="Avenir LT Std 65 Medium"/>
              </a:rPr>
            </a:br>
            <a:r>
              <a:rPr lang="de-DE" sz="600" kern="1200" dirty="0">
                <a:latin typeface="Avenir LT Std 65 Medium"/>
              </a:rPr>
              <a:t>BIOFACH</a:t>
            </a:r>
          </a:p>
        </p:txBody>
      </p:sp>
    </p:spTree>
    <p:extLst>
      <p:ext uri="{BB962C8B-B14F-4D97-AF65-F5344CB8AC3E}">
        <p14:creationId xmlns:p14="http://schemas.microsoft.com/office/powerpoint/2010/main" val="220589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50863" y="3299438"/>
            <a:ext cx="4441226" cy="615553"/>
          </a:xfrm>
        </p:spPr>
        <p:txBody>
          <a:bodyPr anchor="ctr"/>
          <a:lstStyle/>
          <a:p>
            <a:pPr>
              <a:spcBef>
                <a:spcPts val="1000"/>
              </a:spcBef>
            </a:pPr>
            <a:r>
              <a:rPr lang="en-US" sz="2000" dirty="0">
                <a:latin typeface="Avenir Next LT Pro Demi" panose="020B0704020202020204" pitchFamily="34" charset="0"/>
              </a:rPr>
              <a:t>We are not being recognized as one organization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710362" y="1299882"/>
            <a:ext cx="5011738" cy="3555845"/>
          </a:xfrm>
        </p:spPr>
        <p:txBody>
          <a:bodyPr/>
          <a:lstStyle/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This is one of the reasons why we do </a:t>
            </a:r>
            <a:r>
              <a:rPr lang="en-US" dirty="0">
                <a:latin typeface="Avenir Next LT Pro Demi" panose="020B0704020202020204" pitchFamily="34" charset="0"/>
              </a:rPr>
              <a:t>not</a:t>
            </a:r>
            <a:r>
              <a:rPr lang="en-US" dirty="0">
                <a:latin typeface="Avenir LT Std 65 Medium"/>
              </a:rPr>
              <a:t> achieve the desired and necessary </a:t>
            </a:r>
            <a:r>
              <a:rPr lang="en-US" dirty="0">
                <a:latin typeface="Avenir Next LT Pro Demi" panose="020B0704020202020204" pitchFamily="34" charset="0"/>
              </a:rPr>
              <a:t>awareness</a:t>
            </a:r>
            <a:r>
              <a:rPr lang="en-US" dirty="0">
                <a:latin typeface="Avenir LT Std 65 Medium"/>
              </a:rPr>
              <a:t>.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To create real impact, we need the </a:t>
            </a:r>
            <a:r>
              <a:rPr lang="en-US" dirty="0">
                <a:latin typeface="Avenir Next LT Pro Demi" panose="020B0704020202020204" pitchFamily="34" charset="0"/>
              </a:rPr>
              <a:t>external perception</a:t>
            </a:r>
            <a:r>
              <a:rPr lang="en-US" dirty="0">
                <a:latin typeface="Avenir LT Std 65 Medium"/>
              </a:rPr>
              <a:t> as an international organization and as a </a:t>
            </a:r>
            <a:r>
              <a:rPr lang="en-US" dirty="0">
                <a:latin typeface="Avenir Next LT Pro Demi" panose="020B0704020202020204" pitchFamily="34" charset="0"/>
              </a:rPr>
              <a:t>visually present brand</a:t>
            </a:r>
            <a:r>
              <a:rPr lang="en-US" dirty="0">
                <a:latin typeface="Avenir LT Std 65 Medium"/>
              </a:rPr>
              <a:t>.</a:t>
            </a:r>
          </a:p>
          <a:p>
            <a:pPr marL="342900" indent="-342900" algn="l">
              <a:spcBef>
                <a:spcPts val="1000"/>
              </a:spcBef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venir LT Std 65 Medium"/>
              </a:rPr>
              <a:t>It is essential that we can </a:t>
            </a:r>
            <a:r>
              <a:rPr lang="en-US" dirty="0">
                <a:latin typeface="Avenir Next LT Pro Demi" panose="020B0704020202020204" pitchFamily="34" charset="0"/>
              </a:rPr>
              <a:t>quickly</a:t>
            </a:r>
            <a:r>
              <a:rPr lang="en-US" dirty="0">
                <a:latin typeface="Avenir LT Std 65 Medium"/>
              </a:rPr>
              <a:t> and </a:t>
            </a:r>
            <a:r>
              <a:rPr lang="en-US" dirty="0">
                <a:latin typeface="Avenir Next LT Pro Demi" panose="020B0704020202020204" pitchFamily="34" charset="0"/>
              </a:rPr>
              <a:t>easily</a:t>
            </a:r>
            <a:r>
              <a:rPr lang="en-US" dirty="0">
                <a:latin typeface="Avenir LT Std 65 Medium"/>
              </a:rPr>
              <a:t> adapt all </a:t>
            </a:r>
            <a:r>
              <a:rPr lang="en-US" dirty="0">
                <a:latin typeface="Avenir Next LT Pro Demi" panose="020B0704020202020204" pitchFamily="34" charset="0"/>
              </a:rPr>
              <a:t>communication material </a:t>
            </a:r>
            <a:r>
              <a:rPr lang="en-US" dirty="0">
                <a:latin typeface="Avenir LT Std 65 Medium"/>
              </a:rPr>
              <a:t>for all languages.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70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50863" y="4869499"/>
            <a:ext cx="5400675" cy="36933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de-DE" dirty="0">
                <a:latin typeface="Avenir Next LT Pro Demi" panose="020B0704020202020204" pitchFamily="34" charset="0"/>
              </a:rPr>
              <a:t>Status Quo</a:t>
            </a:r>
            <a:endParaRPr lang="de-DE" b="0" dirty="0">
              <a:latin typeface="Avenir Next LT Pro Demi" panose="020B070402020202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4294967295"/>
          </p:nvPr>
        </p:nvSpPr>
        <p:spPr>
          <a:xfrm>
            <a:off x="6727371" y="-2938"/>
            <a:ext cx="4963886" cy="6860938"/>
          </a:xfrm>
        </p:spPr>
        <p:txBody>
          <a:bodyPr anchor="ctr"/>
          <a:lstStyle/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Our current name is a designation for an 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economic model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: The term </a:t>
            </a:r>
            <a:r>
              <a:rPr lang="en-US" sz="2000" i="1" dirty="0">
                <a:solidFill>
                  <a:schemeClr val="tx1"/>
                </a:solidFill>
                <a:latin typeface="Avenir LT Std 65 Medium"/>
              </a:rPr>
              <a:t>Common Good 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is 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generic, cannot be protected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, and is widely used. It is not a name in the sense of trademark law.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There are parties who use the term </a:t>
            </a:r>
            <a:r>
              <a:rPr lang="en-US" sz="2000" i="1" dirty="0">
                <a:solidFill>
                  <a:schemeClr val="tx1"/>
                </a:solidFill>
                <a:latin typeface="Avenir LT Std 65 Medium"/>
              </a:rPr>
              <a:t>Common Good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 for themselves, who have 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absolutely nothing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 to do with the Economy for the Common Good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Over the years, a </a:t>
            </a:r>
            <a:r>
              <a:rPr lang="en-US" sz="2000" dirty="0">
                <a:solidFill>
                  <a:schemeClr val="tx1"/>
                </a:solidFill>
                <a:latin typeface="Avenir Next LT Pro Demi" panose="020B0704020202020204" pitchFamily="34" charset="0"/>
              </a:rPr>
              <a:t>variety of logos and icons </a:t>
            </a:r>
            <a:r>
              <a:rPr lang="en-US" sz="2000" dirty="0">
                <a:solidFill>
                  <a:schemeClr val="tx1"/>
                </a:solidFill>
                <a:latin typeface="Avenir LT Std 65 Medium"/>
              </a:rPr>
              <a:t>have evolved. Between different countries and even within each country, depending on their use.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4294967295"/>
          </p:nvPr>
        </p:nvSpPr>
        <p:spPr>
          <a:xfrm>
            <a:off x="9089076" y="6533807"/>
            <a:ext cx="2087111" cy="138499"/>
          </a:xfrm>
        </p:spPr>
        <p:txBody>
          <a:bodyPr/>
          <a:lstStyle/>
          <a:p>
            <a:r>
              <a:rPr lang="en-US" dirty="0" err="1">
                <a:latin typeface="Avenir LT Std 65 Medium"/>
              </a:rPr>
              <a:t>ECOnGOOD</a:t>
            </a:r>
            <a:r>
              <a:rPr lang="en-US" dirty="0">
                <a:latin typeface="Avenir LT Std 65 Medium"/>
              </a:rPr>
              <a:t> Introduction Branding and Label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11257200" y="6534150"/>
            <a:ext cx="338137" cy="13811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50861" y="3393303"/>
            <a:ext cx="5308071" cy="861774"/>
          </a:xfrm>
        </p:spPr>
        <p:txBody>
          <a:bodyPr/>
          <a:lstStyle/>
          <a:p>
            <a:r>
              <a:rPr lang="de-DE" dirty="0">
                <a:latin typeface="Avenir Next LT Pro Demi" panose="020B0704020202020204" pitchFamily="34" charset="0"/>
              </a:rPr>
              <a:t>Ecogood</a:t>
            </a:r>
            <a:r>
              <a:rPr lang="de-DE" sz="2400" dirty="0"/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is</a:t>
            </a:r>
            <a:r>
              <a:rPr lang="de-DE" dirty="0">
                <a:latin typeface="Avenir Next LT Pro Demi" panose="020B0704020202020204" pitchFamily="34" charset="0"/>
              </a:rPr>
              <a:t> </a:t>
            </a:r>
            <a:r>
              <a:rPr lang="de-DE" dirty="0" err="1">
                <a:latin typeface="Avenir Next LT Pro Demi" panose="020B0704020202020204" pitchFamily="34" charset="0"/>
              </a:rPr>
              <a:t>NoT</a:t>
            </a:r>
            <a:r>
              <a:rPr lang="de-DE" dirty="0">
                <a:latin typeface="Avenir Next LT Pro Demi" panose="020B0704020202020204" pitchFamily="34" charset="0"/>
              </a:rPr>
              <a:t> AN Option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body" sz="quarter" idx="14"/>
          </p:nvPr>
        </p:nvSpPr>
        <p:spPr>
          <a:xfrm>
            <a:off x="6710362" y="1458899"/>
            <a:ext cx="5011738" cy="3237809"/>
          </a:xfrm>
        </p:spPr>
        <p:txBody>
          <a:bodyPr/>
          <a:lstStyle/>
          <a:p>
            <a:pPr algn="l"/>
            <a:r>
              <a:rPr lang="en-US" dirty="0">
                <a:latin typeface="Avenir LT Std 65 Medium"/>
              </a:rPr>
              <a:t>Since we have been using the URL </a:t>
            </a:r>
            <a:br>
              <a:rPr lang="en-US" dirty="0">
                <a:latin typeface="Avenir LT Std 65 Medium"/>
              </a:rPr>
            </a:br>
            <a:r>
              <a:rPr lang="en-US" dirty="0">
                <a:latin typeface="Avenir Next LT Pro Demi" panose="020B0704020202020204" pitchFamily="34" charset="0"/>
              </a:rPr>
              <a:t>ecogood.org </a:t>
            </a:r>
            <a:br>
              <a:rPr lang="en-US" dirty="0">
                <a:latin typeface="Avenir LT Std 65 Medium"/>
              </a:rPr>
            </a:br>
            <a:r>
              <a:rPr lang="en-US" dirty="0">
                <a:latin typeface="Avenir LT Std 65 Medium"/>
              </a:rPr>
              <a:t>for many years, that would be the obvious name.</a:t>
            </a:r>
          </a:p>
          <a:p>
            <a:pPr algn="l"/>
            <a:r>
              <a:rPr lang="en-US" dirty="0">
                <a:latin typeface="Avenir LT Std 65 Medium"/>
              </a:rPr>
              <a:t>However, this brand belongs to a Berlin-based company.</a:t>
            </a:r>
          </a:p>
          <a:p>
            <a:pPr algn="l"/>
            <a:r>
              <a:rPr lang="en-US" dirty="0">
                <a:latin typeface="Avenir LT Std 65 Medium"/>
              </a:rPr>
              <a:t>Negotiations with this company did not lead to success.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en-GB" sz="9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venir Next LT Pro Demi" panose="020B07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venir Next LT Pro Demi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55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qc7ocRH8BCoEystyzG97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HT84_zVy1rJwBMiTsFY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980A685F-C0F5-4D4E-9606-6259947326B8}" vid="{30833969-4F87-433A-ADDA-B2FBF083B0B5}"/>
    </a:ext>
  </a:extLst>
</a:theme>
</file>

<file path=ppt/theme/theme2.xml><?xml version="1.0" encoding="utf-8"?>
<a:theme xmlns:a="http://schemas.openxmlformats.org/drawingml/2006/main" name="1_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980A685F-C0F5-4D4E-9606-6259947326B8}" vid="{30833969-4F87-433A-ADDA-B2FBF083B0B5}"/>
    </a:ext>
  </a:extLst>
</a:theme>
</file>

<file path=ppt/theme/theme3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enutzerdefiniert 73">
    <a:dk1>
      <a:srgbClr val="5A5A5A"/>
    </a:dk1>
    <a:lt1>
      <a:sysClr val="window" lastClr="FFFFFF"/>
    </a:lt1>
    <a:dk2>
      <a:srgbClr val="000000"/>
    </a:dk2>
    <a:lt2>
      <a:srgbClr val="DCDCDC"/>
    </a:lt2>
    <a:accent1>
      <a:srgbClr val="889E33"/>
    </a:accent1>
    <a:accent2>
      <a:srgbClr val="009DA5"/>
    </a:accent2>
    <a:accent3>
      <a:srgbClr val="BFBFBF"/>
    </a:accent3>
    <a:accent4>
      <a:srgbClr val="392B49"/>
    </a:accent4>
    <a:accent5>
      <a:srgbClr val="0F1A3D"/>
    </a:accent5>
    <a:accent6>
      <a:srgbClr val="EEECDE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2877</Words>
  <Application>Microsoft Macintosh PowerPoint</Application>
  <PresentationFormat>Widescreen</PresentationFormat>
  <Paragraphs>443</Paragraphs>
  <Slides>45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Arial</vt:lpstr>
      <vt:lpstr>Avenir LT Pro 55 Roman</vt:lpstr>
      <vt:lpstr>Avenir LT Std 65 Medium</vt:lpstr>
      <vt:lpstr>Avenir Next LT Pro Demi</vt:lpstr>
      <vt:lpstr>Trebuchet MS</vt:lpstr>
      <vt:lpstr>Wingdings</vt:lpstr>
      <vt:lpstr>Office</vt:lpstr>
      <vt:lpstr>1_Office</vt:lpstr>
      <vt:lpstr>think-cell Folie</vt:lpstr>
      <vt:lpstr>ECOnGOOD</vt:lpstr>
      <vt:lpstr>PowerPoint Presentation</vt:lpstr>
      <vt:lpstr>Initial Situation</vt:lpstr>
      <vt:lpstr>Terminology | Logo vs. Label</vt:lpstr>
      <vt:lpstr>Status Quo | Labels</vt:lpstr>
      <vt:lpstr>Timeline | Milestones and Information at Meetings</vt:lpstr>
      <vt:lpstr>PowerPoint Presentation</vt:lpstr>
      <vt:lpstr>Status Quo</vt:lpstr>
      <vt:lpstr>PowerPoint Presentation</vt:lpstr>
      <vt:lpstr>Market Maturity | We are in Puberty</vt:lpstr>
      <vt:lpstr>Branding</vt:lpstr>
      <vt:lpstr>The Soluion | Branding</vt:lpstr>
      <vt:lpstr>Logo | Various Designs</vt:lpstr>
      <vt:lpstr>Label</vt:lpstr>
      <vt:lpstr>PowerPoint Presentation</vt:lpstr>
      <vt:lpstr>The Label</vt:lpstr>
      <vt:lpstr>Label | Elements</vt:lpstr>
      <vt:lpstr>The QR-Code | Usage</vt:lpstr>
      <vt:lpstr>The QR-Code | Transparency</vt:lpstr>
      <vt:lpstr>Landing Page | Overview</vt:lpstr>
      <vt:lpstr>Landing Page | Validity</vt:lpstr>
      <vt:lpstr>Pilot Organizations</vt:lpstr>
      <vt:lpstr>PowerPoint Presentation</vt:lpstr>
      <vt:lpstr>Launch at BIOFACH | February 15, 2024</vt:lpstr>
      <vt:lpstr>First Advertisement | Schrot &amp; Korn, March 2024</vt:lpstr>
      <vt:lpstr>Social Media | Some Examples</vt:lpstr>
      <vt:lpstr>PowerPoint Presentation</vt:lpstr>
      <vt:lpstr>ECOnGOOD Label | Website</vt:lpstr>
      <vt:lpstr>Label FAQ</vt:lpstr>
      <vt:lpstr>Network Signs</vt:lpstr>
      <vt:lpstr>Initial Situation</vt:lpstr>
      <vt:lpstr>The Solution | Versatile</vt:lpstr>
      <vt:lpstr>The Solution | For diverse Applications</vt:lpstr>
      <vt:lpstr>Suggestion | For Organizations with Peer-Balance</vt:lpstr>
      <vt:lpstr>Alternative Concept | Feedback by June 20th</vt:lpstr>
      <vt:lpstr>Introduction Rebranding</vt:lpstr>
      <vt:lpstr>Branding | International</vt:lpstr>
      <vt:lpstr>Branding | Associations, Local Chapters and Hubs</vt:lpstr>
      <vt:lpstr>Branding </vt:lpstr>
      <vt:lpstr>Detailed Informationen</vt:lpstr>
      <vt:lpstr>The New CD Manual</vt:lpstr>
      <vt:lpstr>Material to be Used</vt:lpstr>
      <vt:lpstr>Wording | Terminology and Phrasing</vt:lpstr>
      <vt:lpstr>ECOnGOOD | Logo vs. Label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Daniela</dc:creator>
  <cp:lastModifiedBy>Hagelberg, Gus</cp:lastModifiedBy>
  <cp:revision>31</cp:revision>
  <cp:lastPrinted>2020-08-25T10:33:39Z</cp:lastPrinted>
  <dcterms:created xsi:type="dcterms:W3CDTF">2024-02-05T18:33:45Z</dcterms:created>
  <dcterms:modified xsi:type="dcterms:W3CDTF">2024-06-25T11:53:28Z</dcterms:modified>
</cp:coreProperties>
</file>