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notesSlides/notesSlide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4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77" r:id="rId2"/>
    <p:sldId id="560" r:id="rId3"/>
    <p:sldId id="545" r:id="rId4"/>
    <p:sldId id="563" r:id="rId5"/>
    <p:sldId id="559" r:id="rId6"/>
    <p:sldId id="562" r:id="rId7"/>
    <p:sldId id="566" r:id="rId8"/>
    <p:sldId id="565" r:id="rId9"/>
    <p:sldId id="561" r:id="rId10"/>
    <p:sldId id="557" r:id="rId11"/>
    <p:sldId id="256" r:id="rId12"/>
    <p:sldId id="542" r:id="rId13"/>
    <p:sldId id="543" r:id="rId14"/>
    <p:sldId id="535" r:id="rId15"/>
    <p:sldId id="276" r:id="rId16"/>
    <p:sldId id="544" r:id="rId17"/>
    <p:sldId id="520" r:id="rId18"/>
    <p:sldId id="556" r:id="rId19"/>
    <p:sldId id="546" r:id="rId20"/>
    <p:sldId id="519" r:id="rId21"/>
    <p:sldId id="550" r:id="rId22"/>
    <p:sldId id="551" r:id="rId23"/>
    <p:sldId id="552" r:id="rId24"/>
    <p:sldId id="553" r:id="rId25"/>
    <p:sldId id="554" r:id="rId26"/>
    <p:sldId id="555" r:id="rId27"/>
  </p:sldIdLst>
  <p:sldSz cx="12192000" cy="6858000"/>
  <p:notesSz cx="6797675" cy="9928225"/>
  <p:custDataLst>
    <p:tags r:id="rId2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47" userDrawn="1">
          <p15:clr>
            <a:srgbClr val="A4A3A4"/>
          </p15:clr>
        </p15:guide>
        <p15:guide id="3" pos="7333" userDrawn="1">
          <p15:clr>
            <a:srgbClr val="A4A3A4"/>
          </p15:clr>
        </p15:guide>
        <p15:guide id="4" orient="horz" pos="958" userDrawn="1">
          <p15:clr>
            <a:srgbClr val="A4A3A4"/>
          </p15:clr>
        </p15:guide>
        <p15:guide id="5" orient="horz" pos="3952" userDrawn="1">
          <p15:clr>
            <a:srgbClr val="A4A3A4"/>
          </p15:clr>
        </p15:guide>
        <p15:guide id="6" pos="5360" userDrawn="1">
          <p15:clr>
            <a:srgbClr val="A4A3A4"/>
          </p15:clr>
        </p15:guide>
        <p15:guide id="7" pos="5541" userDrawn="1">
          <p15:clr>
            <a:srgbClr val="A4A3A4"/>
          </p15:clr>
        </p15:guide>
        <p15:guide id="8" pos="3749" userDrawn="1">
          <p15:clr>
            <a:srgbClr val="A4A3A4"/>
          </p15:clr>
        </p15:guide>
        <p15:guide id="9" pos="39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A5A5A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942" autoAdjust="0"/>
    <p:restoredTop sz="94646" autoAdjust="0"/>
  </p:normalViewPr>
  <p:slideViewPr>
    <p:cSldViewPr snapToGrid="0" snapToObjects="1" showGuides="1">
      <p:cViewPr varScale="1">
        <p:scale>
          <a:sx n="128" d="100"/>
          <a:sy n="128" d="100"/>
        </p:scale>
        <p:origin x="168" y="1456"/>
      </p:cViewPr>
      <p:guideLst>
        <p:guide pos="347"/>
        <p:guide pos="7333"/>
        <p:guide orient="horz" pos="958"/>
        <p:guide orient="horz" pos="3952"/>
        <p:guide pos="5360"/>
        <p:guide pos="5541"/>
        <p:guide pos="3749"/>
        <p:guide pos="3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4" d="100"/>
          <a:sy n="74" d="100"/>
        </p:scale>
        <p:origin x="4044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0" y="0"/>
            <a:ext cx="6797675" cy="382514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vert="horz" lIns="91440" tIns="45720" rIns="91440" bIns="45720" rtlCol="0" anchor="ctr"/>
          <a:lstStyle/>
          <a:p>
            <a:endParaRPr lang="de-DE">
              <a:latin typeface="Arial" panose="020B0604020202020204" pitchFamily="34" charset="0"/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11080" y="4660165"/>
            <a:ext cx="6217760" cy="4881028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9646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1200"/>
      </a:spcBef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1pPr>
    <a:lvl2pPr marL="18573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2pPr>
    <a:lvl3pPr marL="3571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3pPr>
    <a:lvl4pPr marL="542925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4pPr>
    <a:lvl5pPr marL="712788" indent="-171450" algn="l" defTabSz="914400" rtl="0" eaLnBrk="1" latinLnBrk="0" hangingPunct="1">
      <a:lnSpc>
        <a:spcPct val="110000"/>
      </a:lnSpc>
      <a:spcBef>
        <a:spcPts val="600"/>
      </a:spcBef>
      <a:buClr>
        <a:schemeClr val="accent1"/>
      </a:buClr>
      <a:buFont typeface="Wingdings" panose="05000000000000000000" pitchFamily="2" charset="2"/>
      <a:buChar char="§"/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8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0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892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551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6.svg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9628375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pPr>
              <a:lnSpc>
                <a:spcPct val="90000"/>
              </a:lnSpc>
            </a:pPr>
            <a:r>
              <a:rPr lang="de-DE" sz="4400" b="1" strike="noStrike" cap="all" spc="-1" dirty="0">
                <a:solidFill>
                  <a:srgbClr val="5A5A5A"/>
                </a:solidFill>
                <a:latin typeface="Arial"/>
              </a:rPr>
              <a:t>PRESENTATION TITLE</a:t>
            </a:r>
            <a:endParaRPr lang="de-DE" sz="4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277964" y="-519679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D2192A3D-B0DA-7F4C-95CD-5062D8CECC4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589556" y="242112"/>
            <a:ext cx="2394168" cy="202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913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326060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4034DBE8-D78B-2C4E-B66C-B03F7A7A3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9F7A1409-FF9E-F141-B1F0-B245BE8D7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4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84061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6086376"/>
            <a:ext cx="2833687" cy="187424"/>
          </a:xfrm>
        </p:spPr>
        <p:txBody>
          <a:bodyPr anchor="b">
            <a:spAutoFit/>
          </a:bodyPr>
          <a:lstStyle>
            <a:lvl1pPr marL="0" indent="0" rtl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en-GB"/>
              <a:t>Placeholder for more information</a:t>
            </a:r>
            <a:endParaRPr lang="en-GB" dirty="0"/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BE6553A9-995B-CB45-8B0B-4F51BB186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2" name="Foliennummernplatzhalter 4">
            <a:extLst>
              <a:ext uri="{FF2B5EF4-FFF2-40B4-BE49-F238E27FC236}">
                <a16:creationId xmlns:a16="http://schemas.microsoft.com/office/drawing/2014/main" id="{611AB9F6-01D6-0A4F-BEEB-5851FE10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6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114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 rtl="0">
              <a:buNone/>
              <a:defRPr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GB"/>
              <a:t>Text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>
            <a:lvl1pPr rtl="0">
              <a:defRPr>
                <a:solidFill>
                  <a:srgbClr val="5A5A5A"/>
                </a:solidFill>
              </a:defRPr>
            </a:lvl1pPr>
            <a:lvl2pPr rtl="0">
              <a:defRPr>
                <a:solidFill>
                  <a:srgbClr val="5A5A5A"/>
                </a:solidFill>
              </a:defRPr>
            </a:lvl2pPr>
            <a:lvl3pPr rtl="0">
              <a:defRPr>
                <a:solidFill>
                  <a:srgbClr val="5A5A5A"/>
                </a:solidFill>
              </a:defRPr>
            </a:lvl3pPr>
            <a:lvl4pPr rtl="0">
              <a:defRPr>
                <a:solidFill>
                  <a:srgbClr val="5A5A5A"/>
                </a:solidFill>
              </a:defRPr>
            </a:lvl4pPr>
            <a:lvl5pPr rtl="0"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894CB7D2-26ED-D74D-A195-E762AB459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54280DB7-3292-1E4D-A7F2-A2893504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1102899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5B6BB992-158F-B940-9047-242D2DB57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710CB056-9E48-864D-9406-C90AB9824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34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57639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2938"/>
            <a:ext cx="5951537" cy="686387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Insert picture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63698"/>
            <a:ext cx="5400675" cy="369332"/>
          </a:xfrm>
        </p:spPr>
        <p:txBody>
          <a:bodyPr vert="horz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 hasCustomPrompt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  <a:lvl2pPr>
              <a:defRPr>
                <a:solidFill>
                  <a:srgbClr val="5A5A5A"/>
                </a:solidFill>
              </a:defRPr>
            </a:lvl2pPr>
            <a:lvl3pPr>
              <a:defRPr>
                <a:solidFill>
                  <a:srgbClr val="5A5A5A"/>
                </a:solidFill>
              </a:defRPr>
            </a:lvl3pPr>
            <a:lvl4pPr>
              <a:defRPr>
                <a:solidFill>
                  <a:srgbClr val="5A5A5A"/>
                </a:solidFill>
              </a:defRPr>
            </a:lvl4pPr>
            <a:lvl5pPr>
              <a:defRPr>
                <a:solidFill>
                  <a:srgbClr val="5A5A5A"/>
                </a:solidFill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75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43421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 b="1">
                <a:solidFill>
                  <a:srgbClr val="5A5A5A"/>
                </a:solidFill>
              </a:defRPr>
            </a:lvl1pPr>
            <a:lvl2pPr marL="0" indent="0">
              <a:spcBef>
                <a:spcPts val="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  <p:sp>
        <p:nvSpPr>
          <p:cNvPr id="25" name="Fußzeilenplatzhalter 3">
            <a:extLst>
              <a:ext uri="{FF2B5EF4-FFF2-40B4-BE49-F238E27FC236}">
                <a16:creationId xmlns:a16="http://schemas.microsoft.com/office/drawing/2014/main" id="{6523671C-CA8C-2C4D-9D0D-0C735B11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6" name="Foliennummernplatzhalter 4">
            <a:extLst>
              <a:ext uri="{FF2B5EF4-FFF2-40B4-BE49-F238E27FC236}">
                <a16:creationId xmlns:a16="http://schemas.microsoft.com/office/drawing/2014/main" id="{73A9CE4D-15E1-2743-ABA2-5EB89905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7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38828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GB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50863" y="3393303"/>
            <a:ext cx="4441226" cy="726417"/>
          </a:xfrm>
        </p:spPr>
        <p:txBody>
          <a:bodyPr>
            <a:spAutoFit/>
          </a:bodyPr>
          <a:lstStyle>
            <a:lvl1pPr marL="0" indent="0" rtl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rgbClr val="5A5A5A"/>
                </a:solidFill>
              </a:defRPr>
            </a:lvl1pPr>
            <a:lvl2pPr marL="0" indent="0" rtl="0">
              <a:spcBef>
                <a:spcPts val="600"/>
              </a:spcBef>
              <a:buNone/>
              <a:defRPr sz="1400">
                <a:solidFill>
                  <a:srgbClr val="5A5A5A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Text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 rtl="0">
              <a:defRPr/>
            </a:lvl1pPr>
          </a:lstStyle>
          <a:p>
            <a:r>
              <a:rPr lang="de-DE"/>
              <a:t>07.06.2021</a:t>
            </a:r>
            <a:endParaRPr lang="en-GB" dirty="0"/>
          </a:p>
        </p:txBody>
      </p:sp>
      <p:pic>
        <p:nvPicPr>
          <p:cNvPr id="66" name="Grafik 6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89E16E08-C084-4966-B60D-3F2F6633855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1079722" y="6240328"/>
            <a:ext cx="582163" cy="1100584"/>
          </a:xfrm>
          <a:prstGeom prst="rect">
            <a:avLst/>
          </a:prstGeom>
        </p:spPr>
      </p:pic>
      <p:pic>
        <p:nvPicPr>
          <p:cNvPr id="67" name="Grafik 6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88236C3-94C5-4699-9100-3C439C7B29A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333918" y="5951547"/>
            <a:ext cx="592761" cy="634886"/>
          </a:xfrm>
          <a:prstGeom prst="rect">
            <a:avLst/>
          </a:prstGeom>
        </p:spPr>
      </p:pic>
      <p:pic>
        <p:nvPicPr>
          <p:cNvPr id="68" name="Grafik 6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49505013-2FAF-446F-8208-05CE62D55B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159666">
            <a:off x="2720863" y="6233085"/>
            <a:ext cx="510416" cy="964946"/>
          </a:xfrm>
          <a:prstGeom prst="rect">
            <a:avLst/>
          </a:prstGeom>
        </p:spPr>
      </p:pic>
      <p:pic>
        <p:nvPicPr>
          <p:cNvPr id="69" name="Grafik 6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8C561B4-B14C-4184-845D-748A61BA945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7194424">
            <a:off x="1952055" y="5629012"/>
            <a:ext cx="377766" cy="714168"/>
          </a:xfrm>
          <a:prstGeom prst="rect">
            <a:avLst/>
          </a:prstGeom>
        </p:spPr>
      </p:pic>
      <p:pic>
        <p:nvPicPr>
          <p:cNvPr id="70" name="Grafik 6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41DD26-E2C0-4044-ACCA-0549EB7C859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0707392">
            <a:off x="3464402" y="5035259"/>
            <a:ext cx="300187" cy="567509"/>
          </a:xfrm>
          <a:prstGeom prst="rect">
            <a:avLst/>
          </a:prstGeom>
        </p:spPr>
      </p:pic>
      <p:pic>
        <p:nvPicPr>
          <p:cNvPr id="71" name="Grafik 7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C41982F1-5D60-4750-9AF2-8EC71EBD947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933844">
            <a:off x="4528281" y="6106906"/>
            <a:ext cx="331752" cy="627182"/>
          </a:xfrm>
          <a:prstGeom prst="rect">
            <a:avLst/>
          </a:prstGeom>
        </p:spPr>
      </p:pic>
      <p:pic>
        <p:nvPicPr>
          <p:cNvPr id="72" name="Grafik 7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48483B2-8502-458D-A81A-B3C3E09940D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3835114">
            <a:off x="5186355" y="4359070"/>
            <a:ext cx="370110" cy="699696"/>
          </a:xfrm>
          <a:prstGeom prst="rect">
            <a:avLst/>
          </a:prstGeom>
        </p:spPr>
      </p:pic>
      <p:pic>
        <p:nvPicPr>
          <p:cNvPr id="73" name="Grafik 7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CEAD99-4E41-4BF0-AB85-92FB5FB6440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749057">
            <a:off x="3587841" y="5827028"/>
            <a:ext cx="681312" cy="729728"/>
          </a:xfrm>
          <a:prstGeom prst="rect">
            <a:avLst/>
          </a:prstGeom>
        </p:spPr>
      </p:pic>
      <p:pic>
        <p:nvPicPr>
          <p:cNvPr id="74" name="Grafik 73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6ED5033-92BA-46A5-9796-3F4001B8CF1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86075">
            <a:off x="4122147" y="5079190"/>
            <a:ext cx="585050" cy="626626"/>
          </a:xfrm>
          <a:prstGeom prst="rect">
            <a:avLst/>
          </a:prstGeom>
        </p:spPr>
      </p:pic>
      <p:pic>
        <p:nvPicPr>
          <p:cNvPr id="76" name="Grafik 7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3B8E4DA-2342-4B31-86A4-02BB81C2F0A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9217452">
            <a:off x="4752610" y="3796365"/>
            <a:ext cx="585050" cy="626626"/>
          </a:xfrm>
          <a:prstGeom prst="rect">
            <a:avLst/>
          </a:prstGeom>
        </p:spPr>
      </p:pic>
      <p:pic>
        <p:nvPicPr>
          <p:cNvPr id="79" name="Grafik 7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AFEF203-502F-4C6D-B58E-7E44DF2411F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3126595">
            <a:off x="1343026" y="5281926"/>
            <a:ext cx="325436" cy="348562"/>
          </a:xfrm>
          <a:prstGeom prst="rect">
            <a:avLst/>
          </a:prstGeom>
        </p:spPr>
      </p:pic>
      <p:pic>
        <p:nvPicPr>
          <p:cNvPr id="80" name="Grafik 7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7AD2BCC-2EE4-43E5-80DB-9E7BD0831569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707392">
            <a:off x="3807881" y="4766103"/>
            <a:ext cx="381266" cy="408362"/>
          </a:xfrm>
          <a:prstGeom prst="rect">
            <a:avLst/>
          </a:prstGeom>
        </p:spPr>
      </p:pic>
      <p:pic>
        <p:nvPicPr>
          <p:cNvPr id="81" name="Grafik 8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2D71EF33-3A57-43B0-B9E6-CCC75113FA9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7278893">
            <a:off x="2573415" y="5516869"/>
            <a:ext cx="513488" cy="549978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9A8EE3B-AC47-43FA-A00F-78151F34C0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696147">
            <a:off x="4503812" y="1818169"/>
            <a:ext cx="510416" cy="964946"/>
          </a:xfrm>
          <a:prstGeom prst="rect">
            <a:avLst/>
          </a:prstGeom>
        </p:spPr>
      </p:pic>
      <p:pic>
        <p:nvPicPr>
          <p:cNvPr id="53" name="Grafik 52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C1A79C1C-0DE7-4661-8313-D5018B58035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4817966" flipH="1">
            <a:off x="5110734" y="1014115"/>
            <a:ext cx="585050" cy="626626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 rtl="0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 rtl="0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Lorem ipsum </a:t>
            </a:r>
            <a:r>
              <a:rPr lang="en-GB" dirty="0" err="1"/>
              <a:t>dolor</a:t>
            </a:r>
            <a:r>
              <a:rPr lang="en-GB" dirty="0"/>
              <a:t>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consectetuer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Maecenas </a:t>
            </a:r>
            <a:r>
              <a:rPr lang="en-GB" dirty="0" err="1"/>
              <a:t>porttitor</a:t>
            </a:r>
            <a:r>
              <a:rPr lang="en-GB" dirty="0"/>
              <a:t> </a:t>
            </a:r>
            <a:r>
              <a:rPr lang="en-GB" dirty="0" err="1"/>
              <a:t>congue</a:t>
            </a:r>
            <a:r>
              <a:rPr lang="en-GB" dirty="0"/>
              <a:t> </a:t>
            </a:r>
            <a:r>
              <a:rPr lang="en-GB" dirty="0" err="1"/>
              <a:t>massa</a:t>
            </a:r>
            <a:r>
              <a:rPr lang="en-GB" dirty="0"/>
              <a:t>. </a:t>
            </a:r>
            <a:r>
              <a:rPr lang="en-GB" dirty="0" err="1"/>
              <a:t>Fusce</a:t>
            </a:r>
            <a:r>
              <a:rPr lang="en-GB" dirty="0"/>
              <a:t> </a:t>
            </a:r>
            <a:r>
              <a:rPr lang="en-GB" dirty="0" err="1"/>
              <a:t>posuere</a:t>
            </a:r>
            <a:r>
              <a:rPr lang="en-GB" dirty="0"/>
              <a:t>, magna </a:t>
            </a:r>
            <a:r>
              <a:rPr lang="en-GB" dirty="0" err="1"/>
              <a:t>sed</a:t>
            </a:r>
            <a:r>
              <a:rPr lang="en-GB" dirty="0"/>
              <a:t> pulvinar </a:t>
            </a:r>
            <a:r>
              <a:rPr lang="en-GB" dirty="0" err="1"/>
              <a:t>ultricies</a:t>
            </a:r>
            <a:r>
              <a:rPr lang="en-GB" dirty="0"/>
              <a:t>, </a:t>
            </a:r>
            <a:r>
              <a:rPr lang="en-GB" dirty="0" err="1"/>
              <a:t>purus</a:t>
            </a:r>
            <a:r>
              <a:rPr lang="en-GB" dirty="0"/>
              <a:t>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malesuada</a:t>
            </a:r>
            <a:r>
              <a:rPr lang="en-GB" dirty="0"/>
              <a:t> libero, sit </a:t>
            </a:r>
            <a:r>
              <a:rPr lang="en-GB" dirty="0" err="1"/>
              <a:t>amet</a:t>
            </a:r>
            <a:r>
              <a:rPr lang="en-GB" dirty="0"/>
              <a:t> </a:t>
            </a:r>
            <a:r>
              <a:rPr lang="en-GB" dirty="0" err="1"/>
              <a:t>commodo</a:t>
            </a:r>
            <a:r>
              <a:rPr lang="en-GB" dirty="0"/>
              <a:t> magna eros </a:t>
            </a:r>
            <a:r>
              <a:rPr lang="en-GB" dirty="0" err="1"/>
              <a:t>quis</a:t>
            </a:r>
            <a:r>
              <a:rPr lang="en-GB" dirty="0"/>
              <a:t> </a:t>
            </a:r>
            <a:r>
              <a:rPr lang="en-GB" dirty="0" err="1"/>
              <a:t>urna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Surname 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 rtl="0">
              <a:defRPr>
                <a:solidFill>
                  <a:schemeClr val="bg1"/>
                </a:solidFill>
              </a:defRPr>
            </a:lvl1pPr>
          </a:lstStyle>
          <a:p>
            <a:fld id="{16A9DCB5-B3F8-4C5F-8A04-2839B3CDE4F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54883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240463" y="-4527"/>
            <a:ext cx="5951537" cy="68670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4869499"/>
            <a:ext cx="5400675" cy="369332"/>
          </a:xfrm>
        </p:spPr>
        <p:txBody>
          <a:bodyPr vert="horz" anchor="ctr"/>
          <a:lstStyle>
            <a:lvl1pPr>
              <a:defRPr/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de-DE"/>
              <a:t>07.06.2021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4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21648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4821836" y="-974360"/>
            <a:ext cx="8192494" cy="8517861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7DF1C1F-957A-1D47-A09F-EDE091AF5AF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31777" y="470198"/>
            <a:ext cx="2100077" cy="177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65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42434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-179882" y="-530203"/>
            <a:ext cx="12701782" cy="764315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4918366" y="-515588"/>
            <a:ext cx="7587824" cy="7889176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38" name="Titel 1">
            <a:extLst>
              <a:ext uri="{FF2B5EF4-FFF2-40B4-BE49-F238E27FC236}">
                <a16:creationId xmlns:a16="http://schemas.microsoft.com/office/drawing/2014/main" id="{AC1B245D-AD21-0B42-95AE-55B1587579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1006727" y="2469417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9" name="Untertitel 2">
            <a:extLst>
              <a:ext uri="{FF2B5EF4-FFF2-40B4-BE49-F238E27FC236}">
                <a16:creationId xmlns:a16="http://schemas.microsoft.com/office/drawing/2014/main" id="{E93F48E0-5380-A647-9E55-78E4A9D438B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1006727" y="3053962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sp>
        <p:nvSpPr>
          <p:cNvPr id="40" name="Textplatzhalter 31">
            <a:extLst>
              <a:ext uri="{FF2B5EF4-FFF2-40B4-BE49-F238E27FC236}">
                <a16:creationId xmlns:a16="http://schemas.microsoft.com/office/drawing/2014/main" id="{790900C4-9397-D54A-95F6-F561190E07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030548" y="3880809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FD9356DF-5F9D-0841-8D5F-CC6A94800EC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31777" y="443234"/>
            <a:ext cx="2100077" cy="178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7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>
            <a:extLst>
              <a:ext uri="{FF2B5EF4-FFF2-40B4-BE49-F238E27FC236}">
                <a16:creationId xmlns:a16="http://schemas.microsoft.com/office/drawing/2014/main" id="{B9F2DEE2-5CBA-2949-8263-B905EE325F32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87779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4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527042" y="4368493"/>
            <a:ext cx="11114096" cy="609398"/>
          </a:xfrm>
        </p:spPr>
        <p:txBody>
          <a:bodyPr vert="horz"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PRESENTATION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SUBTITLE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989053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Location, Date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6185477" y="-4779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pic>
        <p:nvPicPr>
          <p:cNvPr id="29" name="Grafik 28">
            <a:extLst>
              <a:ext uri="{FF2B5EF4-FFF2-40B4-BE49-F238E27FC236}">
                <a16:creationId xmlns:a16="http://schemas.microsoft.com/office/drawing/2014/main" id="{DD00EFAD-BDA6-4143-AA4A-15CF1F2092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73509" y="235529"/>
            <a:ext cx="2422703" cy="206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31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74643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rgbClr val="5A5A5A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4116512" cy="492443"/>
          </a:xfrm>
        </p:spPr>
        <p:txBody>
          <a:bodyPr vert="horz" wrap="none"/>
          <a:lstStyle>
            <a:lvl1pPr>
              <a:defRPr sz="3200" b="1" cap="all" baseline="0">
                <a:solidFill>
                  <a:srgbClr val="5A5A5A"/>
                </a:solidFill>
              </a:defRPr>
            </a:lvl1pPr>
          </a:lstStyle>
          <a:p>
            <a:r>
              <a:rPr lang="de-DE" dirty="0"/>
              <a:t>Table of Content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  <p:pic>
        <p:nvPicPr>
          <p:cNvPr id="21" name="Grafik 20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DEBD6CE-EB28-E14E-B386-D7F252DE9C9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47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18908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Insert Picture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646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7093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8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rgbClr val="5A5A5A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  <p:sp>
        <p:nvSpPr>
          <p:cNvPr id="20" name="Fußzeilenplatzhalter 3">
            <a:extLst>
              <a:ext uri="{FF2B5EF4-FFF2-40B4-BE49-F238E27FC236}">
                <a16:creationId xmlns:a16="http://schemas.microsoft.com/office/drawing/2014/main" id="{0B21B034-7C95-3240-BF73-4F1684383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093097" y="6533880"/>
            <a:ext cx="1082027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21" name="Foliennummernplatzhalter 4">
            <a:extLst>
              <a:ext uri="{FF2B5EF4-FFF2-40B4-BE49-F238E27FC236}">
                <a16:creationId xmlns:a16="http://schemas.microsoft.com/office/drawing/2014/main" id="{AE41C3A6-1AFF-554C-9E8E-A232741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fld id="{16A9DCB5-B3F8-4C5F-8A04-2839B3CDE4F1}" type="slidenum">
              <a:rPr lang="de-DE" smtClean="0"/>
              <a:pPr/>
              <a:t>‹#›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8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22813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051302" cy="259990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C207A32-0E53-8B40-9095-EE5F0EBC682A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191E7F4-065D-BA4B-80BE-E918767AE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B42908D-DFE4-174C-8DE8-29BDA89A4A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EE917906-437B-574C-8CE8-D2A143DE93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0C8D87B-D468-034F-8079-7E7B04324C7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95E8AD6-C608-D740-B517-EA6C7C525D6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CF5936F-D429-8D4E-8616-D03E7AD0BF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5045EE-C645-384D-BDA2-18EAA6108D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ED5CFDB-05DD-804B-BD63-7B11D0635B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2396A3A-78EE-1E41-826C-1E1FF66077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E708367-94F5-B24F-883F-886D97D8D4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A239901-BA19-364D-B1E5-A96C1585B9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BDB7E97-EABE-5147-A1A4-F7ADCF3E97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102CA0C-362C-5646-B365-C4952F8226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3757C2-8288-004D-80D0-6021D61966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EAFC95-8E46-AC4D-AF36-193FB0A9250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C4F4831-6B61-5C45-8962-5EF36755F6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313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79892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283764" cy="298669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69D2000-54A2-3F4A-9094-F40AC3DFFDC5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6A2E85C-FD4B-3546-B54E-AB0C9BBA72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AACC3F4-56CD-034A-BDC8-FBA3741089A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AEC2330-5E4B-2B4A-82DD-CB8337D6F1A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90D47BC-5E52-0F41-8289-C372737001C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4F4D6EF-EB71-5C43-8F65-445DFBF6F5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FB6EAD-8226-054B-9C42-1E95368556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AD1891A-F445-4342-B85D-6DDB0262E7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7DDF9CC-8397-624A-A341-5330BA45E4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5A7FB0E-BEA4-2745-BDDD-0123BFAA692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1689934-AD55-904D-9D27-F19974BDE7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4E0823-AB87-554A-AB24-84FC2CD59E2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F953EFC-FDED-C24A-BAC8-97643BD81F5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B2DEF1F-83CF-8248-BB36-A0636E49CC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A58EDE-876D-9E4A-A2DA-D925942ABB5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A049066-108F-A142-83BA-0CFB2675C3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7E7B413-760D-2C49-AF99-97B0E689AC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82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44941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4" y="1510651"/>
            <a:ext cx="5322248" cy="2724465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1A1179AF-C80D-5749-B402-60ACB0249469}"/>
              </a:ext>
            </a:extLst>
          </p:cNvPr>
          <p:cNvGrpSpPr/>
          <p:nvPr userDrawn="1"/>
        </p:nvGrpSpPr>
        <p:grpSpPr>
          <a:xfrm>
            <a:off x="6382651" y="276649"/>
            <a:ext cx="7506248" cy="6916067"/>
            <a:chOff x="4530479" y="-363690"/>
            <a:chExt cx="4274957" cy="3551581"/>
          </a:xfrm>
        </p:grpSpPr>
        <p:pic>
          <p:nvPicPr>
            <p:cNvPr id="25" name="Grafik 2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F75924B-F965-E34A-B24E-02A2B5D335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26" name="Grafik 2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1AA35E3-7931-4849-99AF-6D03106C35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27" name="Grafik 2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E35D5AA-E9A1-5748-9798-967BB45EAC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28" name="Grafik 2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00DFC75-B6CA-394D-8B4C-93C749A42D3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29" name="Grafik 2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21516335-5E11-C346-951E-6AB080530C3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30" name="Grafik 2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8DB63AC-79B6-934C-B688-84DFD1DA9A5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31" name="Grafik 3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5831007-7E92-7D46-B535-0BD3A635F7F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32" name="Grafik 3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470A87E-890B-1345-A88C-33C59B3AB8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33" name="Grafik 3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E9FAB06-909B-8242-AB81-108A8D8FB6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34" name="Grafik 3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79BC55F-799D-7049-A818-7AA766A6F5B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35" name="Grafik 3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4D37E43-3EF3-3F4F-915B-EFEBC70A7B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36" name="Grafik 3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64EE45C-0510-6143-9B6F-09F80618C15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37" name="Grafik 3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FF72A6C-BB61-5644-8CD8-2DBFB39022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38" name="Grafik 3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6C729A9-CA47-7149-BCD3-F6042D7F1F4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39" name="Grafik 3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6FAF3D1-CB2B-404C-87E1-DDA3C7A227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40" name="Grafik 3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13499C8-ADB1-D345-982F-050CED13E4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587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28393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32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vert="horz"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Chapter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48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18303953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 rtl="0"/>
            <a:endParaRPr lang="en-US" sz="24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9055954" y="6533880"/>
            <a:ext cx="2119170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Collection of ideas  |  www.ecogood.org  |</a:t>
            </a:r>
            <a:endParaRPr lang="en-US" dirty="0"/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/>
              <a:t>Text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 rtl="0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07.06.2021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rtl="0">
              <a:defRPr sz="900" b="1">
                <a:solidFill>
                  <a:schemeClr val="tx1"/>
                </a:solidFill>
              </a:defRPr>
            </a:lvl1pPr>
          </a:lstStyle>
          <a:p>
            <a:fld id="{16A9DCB5-B3F8-4C5F-8A04-2839B3CDE4F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4" r:id="rId3"/>
    <p:sldLayoutId id="2147483669" r:id="rId4"/>
    <p:sldLayoutId id="2147483658" r:id="rId5"/>
    <p:sldLayoutId id="2147483666" r:id="rId6"/>
    <p:sldLayoutId id="2147483667" r:id="rId7"/>
    <p:sldLayoutId id="2147483668" r:id="rId8"/>
    <p:sldLayoutId id="2147483671" r:id="rId9"/>
    <p:sldLayoutId id="2147483657" r:id="rId10"/>
    <p:sldLayoutId id="2147483650" r:id="rId11"/>
    <p:sldLayoutId id="2147483661" r:id="rId12"/>
    <p:sldLayoutId id="2147483660" r:id="rId13"/>
    <p:sldLayoutId id="2147483670" r:id="rId14"/>
    <p:sldLayoutId id="2147483659" r:id="rId15"/>
    <p:sldLayoutId id="2147483663" r:id="rId16"/>
    <p:sldLayoutId id="2147483662" r:id="rId17"/>
    <p:sldLayoutId id="2147483664" r:id="rId18"/>
    <p:sldLayoutId id="214748366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958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pos="5360" userDrawn="1">
          <p15:clr>
            <a:srgbClr val="A4A3A4"/>
          </p15:clr>
        </p15:guide>
        <p15:guide id="6" pos="5541" userDrawn="1">
          <p15:clr>
            <a:srgbClr val="A4A3A4"/>
          </p15:clr>
        </p15:guide>
        <p15:guide id="7" pos="3749" userDrawn="1">
          <p15:clr>
            <a:srgbClr val="A4A3A4"/>
          </p15:clr>
        </p15:guide>
        <p15:guide id="8" pos="3931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2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1.bin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4.svg"/><Relationship Id="rId21" Type="http://schemas.openxmlformats.org/officeDocument/2006/relationships/image" Target="../media/image29.png"/><Relationship Id="rId42" Type="http://schemas.openxmlformats.org/officeDocument/2006/relationships/image" Target="../media/image50.svg"/><Relationship Id="rId47" Type="http://schemas.openxmlformats.org/officeDocument/2006/relationships/image" Target="../media/image55.png"/><Relationship Id="rId63" Type="http://schemas.openxmlformats.org/officeDocument/2006/relationships/image" Target="../media/image71.png"/><Relationship Id="rId68" Type="http://schemas.openxmlformats.org/officeDocument/2006/relationships/image" Target="../media/image76.svg"/><Relationship Id="rId16" Type="http://schemas.openxmlformats.org/officeDocument/2006/relationships/image" Target="../media/image24.svg"/><Relationship Id="rId11" Type="http://schemas.openxmlformats.org/officeDocument/2006/relationships/image" Target="../media/image19.png"/><Relationship Id="rId24" Type="http://schemas.openxmlformats.org/officeDocument/2006/relationships/image" Target="../media/image32.svg"/><Relationship Id="rId32" Type="http://schemas.openxmlformats.org/officeDocument/2006/relationships/image" Target="../media/image40.svg"/><Relationship Id="rId37" Type="http://schemas.openxmlformats.org/officeDocument/2006/relationships/image" Target="../media/image45.png"/><Relationship Id="rId40" Type="http://schemas.openxmlformats.org/officeDocument/2006/relationships/image" Target="../media/image48.svg"/><Relationship Id="rId45" Type="http://schemas.openxmlformats.org/officeDocument/2006/relationships/image" Target="../media/image53.png"/><Relationship Id="rId53" Type="http://schemas.openxmlformats.org/officeDocument/2006/relationships/image" Target="../media/image61.png"/><Relationship Id="rId58" Type="http://schemas.openxmlformats.org/officeDocument/2006/relationships/image" Target="../media/image66.svg"/><Relationship Id="rId66" Type="http://schemas.openxmlformats.org/officeDocument/2006/relationships/image" Target="../media/image74.svg"/><Relationship Id="rId74" Type="http://schemas.openxmlformats.org/officeDocument/2006/relationships/image" Target="../media/image82.svg"/><Relationship Id="rId5" Type="http://schemas.openxmlformats.org/officeDocument/2006/relationships/image" Target="../media/image13.png"/><Relationship Id="rId61" Type="http://schemas.openxmlformats.org/officeDocument/2006/relationships/image" Target="../media/image69.png"/><Relationship Id="rId19" Type="http://schemas.openxmlformats.org/officeDocument/2006/relationships/image" Target="../media/image27.png"/><Relationship Id="rId14" Type="http://schemas.openxmlformats.org/officeDocument/2006/relationships/image" Target="../media/image22.svg"/><Relationship Id="rId22" Type="http://schemas.openxmlformats.org/officeDocument/2006/relationships/image" Target="../media/image30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Relationship Id="rId35" Type="http://schemas.openxmlformats.org/officeDocument/2006/relationships/image" Target="../media/image43.png"/><Relationship Id="rId43" Type="http://schemas.openxmlformats.org/officeDocument/2006/relationships/image" Target="../media/image51.png"/><Relationship Id="rId48" Type="http://schemas.openxmlformats.org/officeDocument/2006/relationships/image" Target="../media/image56.svg"/><Relationship Id="rId56" Type="http://schemas.openxmlformats.org/officeDocument/2006/relationships/image" Target="../media/image64.svg"/><Relationship Id="rId64" Type="http://schemas.openxmlformats.org/officeDocument/2006/relationships/image" Target="../media/image72.svg"/><Relationship Id="rId69" Type="http://schemas.openxmlformats.org/officeDocument/2006/relationships/image" Target="../media/image77.png"/><Relationship Id="rId77" Type="http://schemas.openxmlformats.org/officeDocument/2006/relationships/image" Target="../media/image85.png"/><Relationship Id="rId8" Type="http://schemas.openxmlformats.org/officeDocument/2006/relationships/image" Target="../media/image16.svg"/><Relationship Id="rId51" Type="http://schemas.openxmlformats.org/officeDocument/2006/relationships/image" Target="../media/image59.png"/><Relationship Id="rId72" Type="http://schemas.openxmlformats.org/officeDocument/2006/relationships/image" Target="../media/image80.svg"/><Relationship Id="rId3" Type="http://schemas.openxmlformats.org/officeDocument/2006/relationships/image" Target="../media/image11.png"/><Relationship Id="rId12" Type="http://schemas.openxmlformats.org/officeDocument/2006/relationships/image" Target="../media/image20.sv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33" Type="http://schemas.openxmlformats.org/officeDocument/2006/relationships/image" Target="../media/image41.png"/><Relationship Id="rId38" Type="http://schemas.openxmlformats.org/officeDocument/2006/relationships/image" Target="../media/image46.svg"/><Relationship Id="rId46" Type="http://schemas.openxmlformats.org/officeDocument/2006/relationships/image" Target="../media/image54.svg"/><Relationship Id="rId59" Type="http://schemas.openxmlformats.org/officeDocument/2006/relationships/image" Target="../media/image67.png"/><Relationship Id="rId67" Type="http://schemas.openxmlformats.org/officeDocument/2006/relationships/image" Target="../media/image75.png"/><Relationship Id="rId20" Type="http://schemas.openxmlformats.org/officeDocument/2006/relationships/image" Target="../media/image28.svg"/><Relationship Id="rId41" Type="http://schemas.openxmlformats.org/officeDocument/2006/relationships/image" Target="../media/image49.png"/><Relationship Id="rId54" Type="http://schemas.openxmlformats.org/officeDocument/2006/relationships/image" Target="../media/image62.svg"/><Relationship Id="rId62" Type="http://schemas.openxmlformats.org/officeDocument/2006/relationships/image" Target="../media/image70.svg"/><Relationship Id="rId70" Type="http://schemas.openxmlformats.org/officeDocument/2006/relationships/image" Target="../media/image78.svg"/><Relationship Id="rId75" Type="http://schemas.openxmlformats.org/officeDocument/2006/relationships/image" Target="../media/image8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sv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svg"/><Relationship Id="rId36" Type="http://schemas.openxmlformats.org/officeDocument/2006/relationships/image" Target="../media/image44.svg"/><Relationship Id="rId49" Type="http://schemas.openxmlformats.org/officeDocument/2006/relationships/image" Target="../media/image57.png"/><Relationship Id="rId57" Type="http://schemas.openxmlformats.org/officeDocument/2006/relationships/image" Target="../media/image65.png"/><Relationship Id="rId10" Type="http://schemas.openxmlformats.org/officeDocument/2006/relationships/image" Target="../media/image18.svg"/><Relationship Id="rId31" Type="http://schemas.openxmlformats.org/officeDocument/2006/relationships/image" Target="../media/image39.png"/><Relationship Id="rId44" Type="http://schemas.openxmlformats.org/officeDocument/2006/relationships/image" Target="../media/image52.svg"/><Relationship Id="rId52" Type="http://schemas.openxmlformats.org/officeDocument/2006/relationships/image" Target="../media/image60.svg"/><Relationship Id="rId60" Type="http://schemas.openxmlformats.org/officeDocument/2006/relationships/image" Target="../media/image68.svg"/><Relationship Id="rId65" Type="http://schemas.openxmlformats.org/officeDocument/2006/relationships/image" Target="../media/image73.png"/><Relationship Id="rId73" Type="http://schemas.openxmlformats.org/officeDocument/2006/relationships/image" Target="../media/image81.png"/><Relationship Id="rId78" Type="http://schemas.openxmlformats.org/officeDocument/2006/relationships/image" Target="../media/image86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3" Type="http://schemas.openxmlformats.org/officeDocument/2006/relationships/image" Target="../media/image21.png"/><Relationship Id="rId18" Type="http://schemas.openxmlformats.org/officeDocument/2006/relationships/image" Target="../media/image26.svg"/><Relationship Id="rId39" Type="http://schemas.openxmlformats.org/officeDocument/2006/relationships/image" Target="../media/image47.png"/><Relationship Id="rId34" Type="http://schemas.openxmlformats.org/officeDocument/2006/relationships/image" Target="../media/image42.svg"/><Relationship Id="rId50" Type="http://schemas.openxmlformats.org/officeDocument/2006/relationships/image" Target="../media/image58.svg"/><Relationship Id="rId55" Type="http://schemas.openxmlformats.org/officeDocument/2006/relationships/image" Target="../media/image63.png"/><Relationship Id="rId76" Type="http://schemas.openxmlformats.org/officeDocument/2006/relationships/image" Target="../media/image84.svg"/><Relationship Id="rId7" Type="http://schemas.openxmlformats.org/officeDocument/2006/relationships/image" Target="../media/image15.png"/><Relationship Id="rId71" Type="http://schemas.openxmlformats.org/officeDocument/2006/relationships/image" Target="../media/image79.png"/><Relationship Id="rId2" Type="http://schemas.openxmlformats.org/officeDocument/2006/relationships/slide" Target="slide13.xml"/><Relationship Id="rId2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2.bin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3.bin"/><Relationship Id="rId4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7.jp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4.bin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89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91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svg"/><Relationship Id="rId13" Type="http://schemas.openxmlformats.org/officeDocument/2006/relationships/hyperlink" Target="https://www.ecogood.org/get-involved/become-a-member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95.png"/><Relationship Id="rId12" Type="http://schemas.openxmlformats.org/officeDocument/2006/relationships/hyperlink" Target="https://www.ecogood.org/get-involved/donate/" TargetMode="External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4.svg"/><Relationship Id="rId11" Type="http://schemas.openxmlformats.org/officeDocument/2006/relationships/hyperlink" Target="https://www.ecogood.org/get-involved/" TargetMode="External"/><Relationship Id="rId5" Type="http://schemas.openxmlformats.org/officeDocument/2006/relationships/image" Target="../media/image93.png"/><Relationship Id="rId10" Type="http://schemas.openxmlformats.org/officeDocument/2006/relationships/image" Target="../media/image98.svg"/><Relationship Id="rId4" Type="http://schemas.openxmlformats.org/officeDocument/2006/relationships/image" Target="../media/image10.svg"/><Relationship Id="rId9" Type="http://schemas.openxmlformats.org/officeDocument/2006/relationships/image" Target="../media/image9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oleObject" Target="../embeddings/oleObject26.bin"/><Relationship Id="rId7" Type="http://schemas.openxmlformats.org/officeDocument/2006/relationships/image" Target="../media/image101.jp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1.xml"/><Relationship Id="rId6" Type="http://schemas.openxmlformats.org/officeDocument/2006/relationships/image" Target="../media/image100.jpg"/><Relationship Id="rId5" Type="http://schemas.openxmlformats.org/officeDocument/2006/relationships/image" Target="../media/image99.jpg"/><Relationship Id="rId4" Type="http://schemas.openxmlformats.org/officeDocument/2006/relationships/image" Target="../media/image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4.svg"/><Relationship Id="rId21" Type="http://schemas.openxmlformats.org/officeDocument/2006/relationships/image" Target="../media/image29.png"/><Relationship Id="rId42" Type="http://schemas.openxmlformats.org/officeDocument/2006/relationships/image" Target="../media/image50.svg"/><Relationship Id="rId47" Type="http://schemas.openxmlformats.org/officeDocument/2006/relationships/image" Target="../media/image104.png"/><Relationship Id="rId63" Type="http://schemas.openxmlformats.org/officeDocument/2006/relationships/image" Target="../media/image69.png"/><Relationship Id="rId68" Type="http://schemas.openxmlformats.org/officeDocument/2006/relationships/image" Target="../media/image74.svg"/><Relationship Id="rId16" Type="http://schemas.openxmlformats.org/officeDocument/2006/relationships/image" Target="../media/image24.svg"/><Relationship Id="rId11" Type="http://schemas.openxmlformats.org/officeDocument/2006/relationships/image" Target="../media/image19.png"/><Relationship Id="rId24" Type="http://schemas.openxmlformats.org/officeDocument/2006/relationships/image" Target="../media/image32.svg"/><Relationship Id="rId32" Type="http://schemas.openxmlformats.org/officeDocument/2006/relationships/image" Target="../media/image40.svg"/><Relationship Id="rId37" Type="http://schemas.openxmlformats.org/officeDocument/2006/relationships/image" Target="../media/image45.png"/><Relationship Id="rId40" Type="http://schemas.openxmlformats.org/officeDocument/2006/relationships/image" Target="../media/image48.svg"/><Relationship Id="rId45" Type="http://schemas.openxmlformats.org/officeDocument/2006/relationships/image" Target="../media/image53.png"/><Relationship Id="rId53" Type="http://schemas.openxmlformats.org/officeDocument/2006/relationships/image" Target="../media/image59.png"/><Relationship Id="rId58" Type="http://schemas.openxmlformats.org/officeDocument/2006/relationships/image" Target="../media/image64.svg"/><Relationship Id="rId66" Type="http://schemas.openxmlformats.org/officeDocument/2006/relationships/image" Target="../media/image72.svg"/><Relationship Id="rId74" Type="http://schemas.openxmlformats.org/officeDocument/2006/relationships/image" Target="../media/image80.svg"/><Relationship Id="rId79" Type="http://schemas.openxmlformats.org/officeDocument/2006/relationships/image" Target="../media/image85.png"/><Relationship Id="rId5" Type="http://schemas.openxmlformats.org/officeDocument/2006/relationships/image" Target="../media/image13.png"/><Relationship Id="rId61" Type="http://schemas.openxmlformats.org/officeDocument/2006/relationships/image" Target="../media/image67.png"/><Relationship Id="rId19" Type="http://schemas.openxmlformats.org/officeDocument/2006/relationships/image" Target="../media/image27.png"/><Relationship Id="rId14" Type="http://schemas.openxmlformats.org/officeDocument/2006/relationships/image" Target="../media/image22.svg"/><Relationship Id="rId22" Type="http://schemas.openxmlformats.org/officeDocument/2006/relationships/image" Target="../media/image30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Relationship Id="rId35" Type="http://schemas.openxmlformats.org/officeDocument/2006/relationships/image" Target="../media/image43.png"/><Relationship Id="rId43" Type="http://schemas.openxmlformats.org/officeDocument/2006/relationships/image" Target="../media/image51.png"/><Relationship Id="rId48" Type="http://schemas.openxmlformats.org/officeDocument/2006/relationships/image" Target="../media/image105.svg"/><Relationship Id="rId56" Type="http://schemas.openxmlformats.org/officeDocument/2006/relationships/image" Target="../media/image62.svg"/><Relationship Id="rId64" Type="http://schemas.openxmlformats.org/officeDocument/2006/relationships/image" Target="../media/image70.svg"/><Relationship Id="rId69" Type="http://schemas.openxmlformats.org/officeDocument/2006/relationships/image" Target="../media/image75.png"/><Relationship Id="rId77" Type="http://schemas.openxmlformats.org/officeDocument/2006/relationships/image" Target="../media/image83.png"/><Relationship Id="rId8" Type="http://schemas.openxmlformats.org/officeDocument/2006/relationships/image" Target="../media/image16.svg"/><Relationship Id="rId51" Type="http://schemas.openxmlformats.org/officeDocument/2006/relationships/image" Target="../media/image57.png"/><Relationship Id="rId72" Type="http://schemas.openxmlformats.org/officeDocument/2006/relationships/image" Target="../media/image78.svg"/><Relationship Id="rId80" Type="http://schemas.openxmlformats.org/officeDocument/2006/relationships/image" Target="../media/image86.svg"/><Relationship Id="rId3" Type="http://schemas.openxmlformats.org/officeDocument/2006/relationships/image" Target="../media/image11.png"/><Relationship Id="rId12" Type="http://schemas.openxmlformats.org/officeDocument/2006/relationships/image" Target="../media/image20.svg"/><Relationship Id="rId17" Type="http://schemas.openxmlformats.org/officeDocument/2006/relationships/image" Target="../media/image25.png"/><Relationship Id="rId25" Type="http://schemas.openxmlformats.org/officeDocument/2006/relationships/image" Target="../media/image33.png"/><Relationship Id="rId33" Type="http://schemas.openxmlformats.org/officeDocument/2006/relationships/image" Target="../media/image41.png"/><Relationship Id="rId38" Type="http://schemas.openxmlformats.org/officeDocument/2006/relationships/image" Target="../media/image46.svg"/><Relationship Id="rId46" Type="http://schemas.openxmlformats.org/officeDocument/2006/relationships/image" Target="../media/image54.svg"/><Relationship Id="rId59" Type="http://schemas.openxmlformats.org/officeDocument/2006/relationships/image" Target="../media/image65.png"/><Relationship Id="rId67" Type="http://schemas.openxmlformats.org/officeDocument/2006/relationships/image" Target="../media/image73.png"/><Relationship Id="rId20" Type="http://schemas.openxmlformats.org/officeDocument/2006/relationships/image" Target="../media/image28.svg"/><Relationship Id="rId41" Type="http://schemas.openxmlformats.org/officeDocument/2006/relationships/image" Target="../media/image49.png"/><Relationship Id="rId54" Type="http://schemas.openxmlformats.org/officeDocument/2006/relationships/image" Target="../media/image60.svg"/><Relationship Id="rId62" Type="http://schemas.openxmlformats.org/officeDocument/2006/relationships/image" Target="../media/image68.svg"/><Relationship Id="rId70" Type="http://schemas.openxmlformats.org/officeDocument/2006/relationships/image" Target="../media/image76.svg"/><Relationship Id="rId75" Type="http://schemas.openxmlformats.org/officeDocument/2006/relationships/image" Target="../media/image8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svg"/><Relationship Id="rId15" Type="http://schemas.openxmlformats.org/officeDocument/2006/relationships/image" Target="../media/image23.png"/><Relationship Id="rId23" Type="http://schemas.openxmlformats.org/officeDocument/2006/relationships/image" Target="../media/image31.png"/><Relationship Id="rId28" Type="http://schemas.openxmlformats.org/officeDocument/2006/relationships/image" Target="../media/image36.svg"/><Relationship Id="rId36" Type="http://schemas.openxmlformats.org/officeDocument/2006/relationships/image" Target="../media/image44.svg"/><Relationship Id="rId49" Type="http://schemas.openxmlformats.org/officeDocument/2006/relationships/image" Target="../media/image55.png"/><Relationship Id="rId57" Type="http://schemas.openxmlformats.org/officeDocument/2006/relationships/image" Target="../media/image63.png"/><Relationship Id="rId10" Type="http://schemas.openxmlformats.org/officeDocument/2006/relationships/image" Target="../media/image18.svg"/><Relationship Id="rId31" Type="http://schemas.openxmlformats.org/officeDocument/2006/relationships/image" Target="../media/image39.png"/><Relationship Id="rId44" Type="http://schemas.openxmlformats.org/officeDocument/2006/relationships/image" Target="../media/image52.svg"/><Relationship Id="rId52" Type="http://schemas.openxmlformats.org/officeDocument/2006/relationships/image" Target="../media/image58.svg"/><Relationship Id="rId60" Type="http://schemas.openxmlformats.org/officeDocument/2006/relationships/image" Target="../media/image66.svg"/><Relationship Id="rId65" Type="http://schemas.openxmlformats.org/officeDocument/2006/relationships/image" Target="../media/image71.png"/><Relationship Id="rId73" Type="http://schemas.openxmlformats.org/officeDocument/2006/relationships/image" Target="../media/image79.png"/><Relationship Id="rId78" Type="http://schemas.openxmlformats.org/officeDocument/2006/relationships/image" Target="../media/image84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Relationship Id="rId13" Type="http://schemas.openxmlformats.org/officeDocument/2006/relationships/image" Target="../media/image21.png"/><Relationship Id="rId18" Type="http://schemas.openxmlformats.org/officeDocument/2006/relationships/image" Target="../media/image26.svg"/><Relationship Id="rId39" Type="http://schemas.openxmlformats.org/officeDocument/2006/relationships/image" Target="../media/image47.png"/><Relationship Id="rId34" Type="http://schemas.openxmlformats.org/officeDocument/2006/relationships/image" Target="../media/image42.svg"/><Relationship Id="rId50" Type="http://schemas.openxmlformats.org/officeDocument/2006/relationships/image" Target="../media/image56.svg"/><Relationship Id="rId55" Type="http://schemas.openxmlformats.org/officeDocument/2006/relationships/image" Target="../media/image61.png"/><Relationship Id="rId76" Type="http://schemas.openxmlformats.org/officeDocument/2006/relationships/image" Target="../media/image82.svg"/><Relationship Id="rId7" Type="http://schemas.openxmlformats.org/officeDocument/2006/relationships/image" Target="../media/image15.png"/><Relationship Id="rId71" Type="http://schemas.openxmlformats.org/officeDocument/2006/relationships/image" Target="../media/image77.png"/><Relationship Id="rId2" Type="http://schemas.openxmlformats.org/officeDocument/2006/relationships/slide" Target="slide13.xml"/><Relationship Id="rId29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6644563-35F4-4137-8159-4B587DB3445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6644563-35F4-4137-8159-4B587DB344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33D50B60-149B-47A7-B561-D994998DE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7042" y="4468071"/>
            <a:ext cx="11137916" cy="509820"/>
          </a:xfrm>
        </p:spPr>
        <p:txBody>
          <a:bodyPr vert="horz"/>
          <a:lstStyle/>
          <a:p>
            <a:r>
              <a:rPr lang="de-DE" sz="3600" dirty="0">
                <a:latin typeface="Avenir Book" panose="02000503020000020003" pitchFamily="2" charset="0"/>
              </a:rPr>
              <a:t>International </a:t>
            </a:r>
            <a:r>
              <a:rPr lang="de-DE" sz="3600" dirty="0" err="1">
                <a:latin typeface="Avenir Book" panose="02000503020000020003" pitchFamily="2" charset="0"/>
              </a:rPr>
              <a:t>Federation</a:t>
            </a:r>
            <a:r>
              <a:rPr lang="de-DE" sz="3600" dirty="0">
                <a:latin typeface="Avenir Book" panose="02000503020000020003" pitchFamily="2" charset="0"/>
              </a:rPr>
              <a:t> </a:t>
            </a:r>
            <a:r>
              <a:rPr lang="de-DE" sz="3600" dirty="0" err="1">
                <a:latin typeface="Avenir Book" panose="02000503020000020003" pitchFamily="2" charset="0"/>
              </a:rPr>
              <a:t>Coordination</a:t>
            </a:r>
            <a:endParaRPr lang="en-US" sz="4000" dirty="0">
              <a:latin typeface="Avenir Book" panose="02000503020000020003" pitchFamily="2" charset="0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D31201-769F-4A08-9470-56617C5C6E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>
                <a:latin typeface="Avenir Book" panose="02000503020000020003" pitchFamily="2" charset="0"/>
              </a:rPr>
              <a:t>Proposal to create just one Management/Coordination Team</a:t>
            </a:r>
          </a:p>
        </p:txBody>
      </p:sp>
    </p:spTree>
    <p:extLst>
      <p:ext uri="{BB962C8B-B14F-4D97-AF65-F5344CB8AC3E}">
        <p14:creationId xmlns:p14="http://schemas.microsoft.com/office/powerpoint/2010/main" val="329398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5E359F-5868-F244-B8DE-D413919B9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Icons, Logos and Hyperlinks</a:t>
            </a:r>
          </a:p>
        </p:txBody>
      </p:sp>
      <p:sp>
        <p:nvSpPr>
          <p:cNvPr id="6" name="Ellipse 6">
            <a:extLst>
              <a:ext uri="{FF2B5EF4-FFF2-40B4-BE49-F238E27FC236}">
                <a16:creationId xmlns:a16="http://schemas.microsoft.com/office/drawing/2014/main" id="{88FE59C0-9E4C-8049-9727-78F8D00185EC}"/>
              </a:ext>
            </a:extLst>
          </p:cNvPr>
          <p:cNvSpPr/>
          <p:nvPr/>
        </p:nvSpPr>
        <p:spPr bwMode="gray">
          <a:xfrm>
            <a:off x="7119060" y="5394424"/>
            <a:ext cx="725488" cy="7254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u="sng">
                <a:solidFill>
                  <a:schemeClr val="bg1"/>
                </a:solidFill>
                <a:sym typeface="Symbol" panose="05050102010706020507" pitchFamily="18" charset="2"/>
              </a:rPr>
              <a:t> </a:t>
            </a:r>
            <a:r>
              <a:rPr lang="en-US" sz="1200" u="sng">
                <a:solidFill>
                  <a:schemeClr val="bg1"/>
                </a:solidFill>
              </a:rPr>
              <a:t>PRE</a:t>
            </a:r>
            <a:br>
              <a:rPr lang="en-US" sz="1200" u="sng">
                <a:solidFill>
                  <a:schemeClr val="bg1"/>
                </a:solidFill>
              </a:rPr>
            </a:br>
            <a:r>
              <a:rPr lang="en-US" sz="1200" u="sng">
                <a:solidFill>
                  <a:schemeClr val="bg1"/>
                </a:solidFill>
              </a:rPr>
              <a:t>VIOUS</a:t>
            </a:r>
            <a:endParaRPr lang="en-US" sz="1200" u="sng" dirty="0">
              <a:solidFill>
                <a:schemeClr val="bg1"/>
              </a:solidFill>
            </a:endParaRPr>
          </a:p>
        </p:txBody>
      </p:sp>
      <p:sp>
        <p:nvSpPr>
          <p:cNvPr id="7" name="Ellipse 7">
            <a:extLst>
              <a:ext uri="{FF2B5EF4-FFF2-40B4-BE49-F238E27FC236}">
                <a16:creationId xmlns:a16="http://schemas.microsoft.com/office/drawing/2014/main" id="{8B0C5969-A730-FC4D-BE7D-135C880CCA7C}"/>
              </a:ext>
            </a:extLst>
          </p:cNvPr>
          <p:cNvSpPr/>
          <p:nvPr/>
        </p:nvSpPr>
        <p:spPr bwMode="gray">
          <a:xfrm>
            <a:off x="7844548" y="4950140"/>
            <a:ext cx="725488" cy="7254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sym typeface="Symbol" panose="05050102010706020507" pitchFamily="18" charset="2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 </a:t>
            </a:r>
            <a:r>
              <a:rPr lang="en-US" sz="1200">
                <a:solidFill>
                  <a:schemeClr val="bg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BACK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Ellipse 12">
            <a:extLst>
              <a:ext uri="{FF2B5EF4-FFF2-40B4-BE49-F238E27FC236}">
                <a16:creationId xmlns:a16="http://schemas.microsoft.com/office/drawing/2014/main" id="{72C8A7EB-5440-8946-BCD7-AA839444C8D5}"/>
              </a:ext>
            </a:extLst>
          </p:cNvPr>
          <p:cNvSpPr/>
          <p:nvPr/>
        </p:nvSpPr>
        <p:spPr bwMode="gray">
          <a:xfrm>
            <a:off x="9079513" y="139737"/>
            <a:ext cx="1578280" cy="1578280"/>
          </a:xfrm>
          <a:prstGeom prst="ellipse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8000" rtlCol="0" anchor="ctr"/>
          <a:lstStyle/>
          <a:p>
            <a:pPr algn="ctr">
              <a:lnSpc>
                <a:spcPct val="90000"/>
              </a:lnSpc>
            </a:pP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I AM A</a:t>
            </a:r>
            <a:br>
              <a:rPr lang="en-US" sz="2000"/>
            </a:b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CHANGE</a:t>
            </a:r>
            <a:endParaRPr lang="en-US" sz="20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MAKER</a:t>
            </a:r>
            <a:endParaRPr lang="en-US" sz="20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728F4E-B829-0B45-BB13-21577ED0A0B7}"/>
              </a:ext>
            </a:extLst>
          </p:cNvPr>
          <p:cNvSpPr txBox="1"/>
          <p:nvPr/>
        </p:nvSpPr>
        <p:spPr bwMode="gray">
          <a:xfrm>
            <a:off x="550863" y="4981867"/>
            <a:ext cx="12643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Standard colours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59D1807-6C9F-B749-89C4-3412D188B30E}"/>
              </a:ext>
            </a:extLst>
          </p:cNvPr>
          <p:cNvGrpSpPr/>
          <p:nvPr/>
        </p:nvGrpSpPr>
        <p:grpSpPr bwMode="gray">
          <a:xfrm>
            <a:off x="543013" y="5285244"/>
            <a:ext cx="424340" cy="1004590"/>
            <a:chOff x="543013" y="5109880"/>
            <a:chExt cx="424340" cy="1004590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BD40D0A-151B-5348-ACD9-26C474164750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EF99F38-ED44-0541-B77A-EEE23EA3E386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275717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90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90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90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AE72B80-812A-C24E-AC8F-C362A08CA3FF}"/>
              </a:ext>
            </a:extLst>
          </p:cNvPr>
          <p:cNvGrpSpPr/>
          <p:nvPr/>
        </p:nvGrpSpPr>
        <p:grpSpPr bwMode="gray">
          <a:xfrm>
            <a:off x="1071575" y="5285244"/>
            <a:ext cx="424340" cy="1004590"/>
            <a:chOff x="543013" y="5109880"/>
            <a:chExt cx="424340" cy="100459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DFB2F30-AF0F-D04F-959B-CE8286D54165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D1CCC72-5D27-3D45-9075-233443136899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136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158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51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FC3CC588-54BD-CE41-818D-E2787B767FC9}"/>
              </a:ext>
            </a:extLst>
          </p:cNvPr>
          <p:cNvGrpSpPr/>
          <p:nvPr/>
        </p:nvGrpSpPr>
        <p:grpSpPr bwMode="gray">
          <a:xfrm>
            <a:off x="1600137" y="5285244"/>
            <a:ext cx="424340" cy="1004590"/>
            <a:chOff x="543013" y="5109880"/>
            <a:chExt cx="424340" cy="100459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9B7C46B-3F3C-3B4C-BF1F-53955D2C112F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FB11EDF-2C7A-6140-A1DC-D443F9692C60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157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165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0E8D623-7FF7-BD4C-A6C7-73C5FD2F91D9}"/>
              </a:ext>
            </a:extLst>
          </p:cNvPr>
          <p:cNvGrpSpPr/>
          <p:nvPr/>
        </p:nvGrpSpPr>
        <p:grpSpPr bwMode="gray">
          <a:xfrm>
            <a:off x="2128699" y="5285244"/>
            <a:ext cx="424340" cy="1004590"/>
            <a:chOff x="543013" y="5109880"/>
            <a:chExt cx="424340" cy="1004590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C4E764D-034D-0D48-AB24-E31596DAA051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80AC4AC-80D2-8541-A71A-0DA0FC8A7B34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191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191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191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E84C8CFA-62AD-F34D-A586-AE6C16EA6076}"/>
              </a:ext>
            </a:extLst>
          </p:cNvPr>
          <p:cNvSpPr/>
          <p:nvPr/>
        </p:nvSpPr>
        <p:spPr bwMode="gray">
          <a:xfrm>
            <a:off x="2921436" y="5285244"/>
            <a:ext cx="416490" cy="4164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5B3CB2F-6CF5-AA42-8F52-0F9ADB34E207}"/>
              </a:ext>
            </a:extLst>
          </p:cNvPr>
          <p:cNvSpPr txBox="1"/>
          <p:nvPr/>
        </p:nvSpPr>
        <p:spPr bwMode="gray">
          <a:xfrm>
            <a:off x="2913586" y="5828169"/>
            <a:ext cx="2757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57</a:t>
            </a:r>
          </a:p>
          <a:p>
            <a:r>
              <a:rPr lang="en-US" sz="1000">
                <a:solidFill>
                  <a:schemeClr val="tx2"/>
                </a:solidFill>
              </a:rPr>
              <a:t>G 43</a:t>
            </a:r>
          </a:p>
          <a:p>
            <a:r>
              <a:rPr lang="en-US" sz="1000">
                <a:solidFill>
                  <a:schemeClr val="tx2"/>
                </a:solidFill>
              </a:rPr>
              <a:t>B 73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E5ACB76-9BE2-D146-AAC0-7EA499257470}"/>
              </a:ext>
            </a:extLst>
          </p:cNvPr>
          <p:cNvSpPr/>
          <p:nvPr/>
        </p:nvSpPr>
        <p:spPr bwMode="gray">
          <a:xfrm>
            <a:off x="3451969" y="5285244"/>
            <a:ext cx="416490" cy="4164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83994DB-12E5-754C-BA93-95035D6F707D}"/>
              </a:ext>
            </a:extLst>
          </p:cNvPr>
          <p:cNvSpPr txBox="1"/>
          <p:nvPr/>
        </p:nvSpPr>
        <p:spPr bwMode="gray">
          <a:xfrm>
            <a:off x="3444119" y="5828169"/>
            <a:ext cx="2757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15</a:t>
            </a:r>
          </a:p>
          <a:p>
            <a:r>
              <a:rPr lang="en-US" sz="1000">
                <a:solidFill>
                  <a:schemeClr val="tx2"/>
                </a:solidFill>
              </a:rPr>
              <a:t>G 26</a:t>
            </a:r>
          </a:p>
          <a:p>
            <a:r>
              <a:rPr lang="en-US" sz="1000">
                <a:solidFill>
                  <a:schemeClr val="tx2"/>
                </a:solidFill>
              </a:rPr>
              <a:t>B 61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79E327E-E0D7-1044-8B0A-48382F989C5A}"/>
              </a:ext>
            </a:extLst>
          </p:cNvPr>
          <p:cNvSpPr/>
          <p:nvPr/>
        </p:nvSpPr>
        <p:spPr bwMode="gray">
          <a:xfrm>
            <a:off x="3982502" y="5285244"/>
            <a:ext cx="416490" cy="4164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1C7AA97-381B-B34D-A035-F8537085DE02}"/>
              </a:ext>
            </a:extLst>
          </p:cNvPr>
          <p:cNvSpPr txBox="1"/>
          <p:nvPr/>
        </p:nvSpPr>
        <p:spPr bwMode="gray">
          <a:xfrm>
            <a:off x="3974652" y="5828169"/>
            <a:ext cx="34624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238</a:t>
            </a:r>
          </a:p>
          <a:p>
            <a:r>
              <a:rPr lang="en-US" sz="1000">
                <a:solidFill>
                  <a:schemeClr val="tx2"/>
                </a:solidFill>
              </a:rPr>
              <a:t>G 236</a:t>
            </a:r>
          </a:p>
          <a:p>
            <a:r>
              <a:rPr lang="en-US" sz="1000">
                <a:solidFill>
                  <a:schemeClr val="tx2"/>
                </a:solidFill>
              </a:rPr>
              <a:t>B 222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021D509-04E9-834D-A858-C805B223CFF7}"/>
              </a:ext>
            </a:extLst>
          </p:cNvPr>
          <p:cNvSpPr/>
          <p:nvPr/>
        </p:nvSpPr>
        <p:spPr bwMode="gray">
          <a:xfrm>
            <a:off x="4513035" y="5285244"/>
            <a:ext cx="416490" cy="4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AA6E47B-8F6E-BB4C-A0BD-3C429D46ECE6}"/>
              </a:ext>
            </a:extLst>
          </p:cNvPr>
          <p:cNvSpPr txBox="1"/>
          <p:nvPr/>
        </p:nvSpPr>
        <p:spPr bwMode="gray">
          <a:xfrm>
            <a:off x="4505185" y="5828169"/>
            <a:ext cx="34624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220</a:t>
            </a:r>
          </a:p>
          <a:p>
            <a:r>
              <a:rPr lang="en-US" sz="1000">
                <a:solidFill>
                  <a:schemeClr val="tx2"/>
                </a:solidFill>
              </a:rPr>
              <a:t>G 220</a:t>
            </a:r>
          </a:p>
          <a:p>
            <a:r>
              <a:rPr lang="en-US" sz="1000">
                <a:solidFill>
                  <a:schemeClr val="tx2"/>
                </a:solidFill>
              </a:rPr>
              <a:t>B 220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6AD80C0-9CAD-4548-A280-9D544BF91166}"/>
              </a:ext>
            </a:extLst>
          </p:cNvPr>
          <p:cNvSpPr txBox="1"/>
          <p:nvPr/>
        </p:nvSpPr>
        <p:spPr bwMode="gray">
          <a:xfrm>
            <a:off x="2922181" y="4981867"/>
            <a:ext cx="13522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Additional colours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915C068-E4F0-CE45-B76A-8BC266933428}"/>
              </a:ext>
            </a:extLst>
          </p:cNvPr>
          <p:cNvSpPr/>
          <p:nvPr/>
        </p:nvSpPr>
        <p:spPr bwMode="gray">
          <a:xfrm>
            <a:off x="5043569" y="5285244"/>
            <a:ext cx="416490" cy="416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1336D25-5DBB-DB48-9C13-42B021DA6440}"/>
              </a:ext>
            </a:extLst>
          </p:cNvPr>
          <p:cNvSpPr txBox="1"/>
          <p:nvPr/>
        </p:nvSpPr>
        <p:spPr bwMode="gray">
          <a:xfrm>
            <a:off x="5035719" y="5828169"/>
            <a:ext cx="205184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0</a:t>
            </a:r>
          </a:p>
          <a:p>
            <a:r>
              <a:rPr lang="en-US" sz="1000">
                <a:solidFill>
                  <a:schemeClr val="tx2"/>
                </a:solidFill>
              </a:rPr>
              <a:t>G 0</a:t>
            </a:r>
          </a:p>
          <a:p>
            <a:r>
              <a:rPr lang="en-US" sz="1000">
                <a:solidFill>
                  <a:schemeClr val="tx2"/>
                </a:solidFill>
              </a:rPr>
              <a:t>B 0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0F50F1F-2F14-F44E-A8E5-D8CE13943FF2}"/>
              </a:ext>
            </a:extLst>
          </p:cNvPr>
          <p:cNvSpPr txBox="1"/>
          <p:nvPr/>
        </p:nvSpPr>
        <p:spPr bwMode="gray">
          <a:xfrm>
            <a:off x="8796338" y="4876291"/>
            <a:ext cx="28448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The icons on the left can be used for hyperlinks on the pages with a link to the desired chapters/pages via Insert - Hyperlink.</a:t>
            </a:r>
            <a:endParaRPr lang="en-US" sz="1000" b="0" strike="noStrike" spc="-1">
              <a:solidFill>
                <a:srgbClr val="BA131A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The seeds at the bottom right can also be used as a "back button". To do this, mark the icon in the slide master on the first page and add an action.</a:t>
            </a:r>
            <a:endParaRPr lang="en-US" sz="10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62C97EB-4986-9747-BEBF-6DB1F123FB03}"/>
              </a:ext>
            </a:extLst>
          </p:cNvPr>
          <p:cNvSpPr txBox="1"/>
          <p:nvPr/>
        </p:nvSpPr>
        <p:spPr bwMode="gray">
          <a:xfrm>
            <a:off x="550863" y="1533351"/>
            <a:ext cx="40235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 sz="1200" b="1">
                <a:solidFill>
                  <a:schemeClr val="tx2"/>
                </a:solidFill>
              </a:rPr>
              <a:t>Icons</a:t>
            </a:r>
            <a:endParaRPr lang="en-US" sz="1200" b="1" baseline="30000" dirty="0">
              <a:solidFill>
                <a:schemeClr val="tx2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F68A1E4-034B-6041-B5E0-E0B33B09407C}"/>
              </a:ext>
            </a:extLst>
          </p:cNvPr>
          <p:cNvSpPr txBox="1"/>
          <p:nvPr/>
        </p:nvSpPr>
        <p:spPr bwMode="gray">
          <a:xfrm>
            <a:off x="8953500" y="3807283"/>
            <a:ext cx="263683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  <a:ea typeface="Unifont"/>
              </a:rPr>
              <a:t>Switch on Grid and Helplines via View - </a:t>
            </a: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Grid and Helplines. This shows the canvas frame and makes it easier to position objects.</a:t>
            </a:r>
            <a:endParaRPr lang="en-US" sz="1000" b="0" strike="noStrike" spc="-1" dirty="0">
              <a:solidFill>
                <a:srgbClr val="BA131A"/>
              </a:solidFill>
              <a:latin typeface="Arial"/>
            </a:endParaRPr>
          </a:p>
        </p:txBody>
      </p:sp>
      <p:cxnSp>
        <p:nvCxnSpPr>
          <p:cNvPr id="36" name="Gerader Verbinder 80">
            <a:extLst>
              <a:ext uri="{FF2B5EF4-FFF2-40B4-BE49-F238E27FC236}">
                <a16:creationId xmlns:a16="http://schemas.microsoft.com/office/drawing/2014/main" id="{4762A7D9-AA8B-8F4F-B04F-648FD4F7BD9C}"/>
              </a:ext>
            </a:extLst>
          </p:cNvPr>
          <p:cNvCxnSpPr>
            <a:cxnSpLocks/>
          </p:cNvCxnSpPr>
          <p:nvPr/>
        </p:nvCxnSpPr>
        <p:spPr bwMode="gray">
          <a:xfrm>
            <a:off x="8509000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82">
            <a:extLst>
              <a:ext uri="{FF2B5EF4-FFF2-40B4-BE49-F238E27FC236}">
                <a16:creationId xmlns:a16="http://schemas.microsoft.com/office/drawing/2014/main" id="{8AFE3D19-D3C3-6E4F-A6F0-574246C88DC8}"/>
              </a:ext>
            </a:extLst>
          </p:cNvPr>
          <p:cNvCxnSpPr>
            <a:cxnSpLocks/>
          </p:cNvCxnSpPr>
          <p:nvPr/>
        </p:nvCxnSpPr>
        <p:spPr bwMode="gray">
          <a:xfrm>
            <a:off x="8786179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83">
            <a:extLst>
              <a:ext uri="{FF2B5EF4-FFF2-40B4-BE49-F238E27FC236}">
                <a16:creationId xmlns:a16="http://schemas.microsoft.com/office/drawing/2014/main" id="{10636D7D-CC94-F646-9161-832E854EC767}"/>
              </a:ext>
            </a:extLst>
          </p:cNvPr>
          <p:cNvCxnSpPr>
            <a:cxnSpLocks/>
          </p:cNvCxnSpPr>
          <p:nvPr/>
        </p:nvCxnSpPr>
        <p:spPr bwMode="gray">
          <a:xfrm>
            <a:off x="11641139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53">
            <a:extLst>
              <a:ext uri="{FF2B5EF4-FFF2-40B4-BE49-F238E27FC236}">
                <a16:creationId xmlns:a16="http://schemas.microsoft.com/office/drawing/2014/main" id="{06558D81-0D85-FB4C-A946-1DF10C35984C}"/>
              </a:ext>
            </a:extLst>
          </p:cNvPr>
          <p:cNvSpPr/>
          <p:nvPr/>
        </p:nvSpPr>
        <p:spPr bwMode="gray">
          <a:xfrm>
            <a:off x="6383642" y="3814408"/>
            <a:ext cx="1470836" cy="147083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For more </a:t>
            </a:r>
            <a:endParaRPr lang="en-US" sz="12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information, </a:t>
            </a:r>
            <a:b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</a:b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please</a:t>
            </a:r>
            <a:r>
              <a:rPr lang="en-US" sz="1200" b="0" u="sng" strike="noStrike" spc="-1">
                <a:solidFill>
                  <a:schemeClr val="bg1"/>
                </a:solidFill>
                <a:uFillTx/>
                <a:latin typeface="Arial"/>
              </a:rPr>
              <a:t> c</a:t>
            </a: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lick on </a:t>
            </a:r>
            <a:b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</a:b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the respective</a:t>
            </a:r>
            <a:endParaRPr lang="en-US" sz="12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tile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40" name="Ellipse 56">
            <a:extLst>
              <a:ext uri="{FF2B5EF4-FFF2-40B4-BE49-F238E27FC236}">
                <a16:creationId xmlns:a16="http://schemas.microsoft.com/office/drawing/2014/main" id="{A9B3AB14-BDDA-8841-B0C3-8423DDCDB56A}"/>
              </a:ext>
            </a:extLst>
          </p:cNvPr>
          <p:cNvSpPr/>
          <p:nvPr/>
        </p:nvSpPr>
        <p:spPr bwMode="gray">
          <a:xfrm>
            <a:off x="7560399" y="1219605"/>
            <a:ext cx="1897201" cy="1897201"/>
          </a:xfrm>
          <a:prstGeom prst="ellipse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8000" rtlCol="0" anchor="ctr"/>
          <a:lstStyle/>
          <a:p>
            <a:pPr algn="ctr">
              <a:lnSpc>
                <a:spcPct val="90000"/>
              </a:lnSpc>
            </a:pPr>
            <a:r>
              <a:rPr lang="en-US" sz="2000" b="1">
                <a:solidFill>
                  <a:schemeClr val="bg1"/>
                </a:solidFill>
              </a:rPr>
              <a:t>I AM 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</a:rPr>
              <a:t>ALSO A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</a:rPr>
              <a:t>CHANGE</a:t>
            </a:r>
          </a:p>
          <a:p>
            <a:pPr algn="ctr">
              <a:lnSpc>
                <a:spcPct val="90000"/>
              </a:lnSpc>
            </a:pPr>
            <a:r>
              <a:rPr lang="en-US" sz="2000" b="1">
                <a:solidFill>
                  <a:schemeClr val="bg1"/>
                </a:solidFill>
              </a:rPr>
              <a:t>MAKER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CA5406E-5980-E046-A88B-64061F59B5BE}"/>
              </a:ext>
            </a:extLst>
          </p:cNvPr>
          <p:cNvSpPr txBox="1"/>
          <p:nvPr/>
        </p:nvSpPr>
        <p:spPr>
          <a:xfrm>
            <a:off x="1963989" y="3077333"/>
            <a:ext cx="895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SOLL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Grafik 41" descr="Waage der Justitia">
            <a:extLst>
              <a:ext uri="{FF2B5EF4-FFF2-40B4-BE49-F238E27FC236}">
                <a16:creationId xmlns:a16="http://schemas.microsoft.com/office/drawing/2014/main" id="{8952E4AC-C21F-CC4B-923B-BDA1F2078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17361" y="1861969"/>
            <a:ext cx="384002" cy="384002"/>
          </a:xfrm>
          <a:prstGeom prst="rect">
            <a:avLst/>
          </a:prstGeom>
        </p:spPr>
      </p:pic>
      <p:pic>
        <p:nvPicPr>
          <p:cNvPr id="43" name="Grafik 42" descr="Fußabdrücke">
            <a:extLst>
              <a:ext uri="{FF2B5EF4-FFF2-40B4-BE49-F238E27FC236}">
                <a16:creationId xmlns:a16="http://schemas.microsoft.com/office/drawing/2014/main" id="{CBB276C6-331E-D34F-AF76-3742DA108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3441" y="2422981"/>
            <a:ext cx="460554" cy="460552"/>
          </a:xfrm>
          <a:prstGeom prst="rect">
            <a:avLst/>
          </a:prstGeom>
        </p:spPr>
      </p:pic>
      <p:pic>
        <p:nvPicPr>
          <p:cNvPr id="44" name="Grafik 43" descr="Kundenbewertung RNL">
            <a:extLst>
              <a:ext uri="{FF2B5EF4-FFF2-40B4-BE49-F238E27FC236}">
                <a16:creationId xmlns:a16="http://schemas.microsoft.com/office/drawing/2014/main" id="{895C88A4-7486-6E49-A1F0-8A95A9E181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23136" y="3652842"/>
            <a:ext cx="384002" cy="384002"/>
          </a:xfrm>
          <a:prstGeom prst="rect">
            <a:avLst/>
          </a:prstGeom>
        </p:spPr>
      </p:pic>
      <p:pic>
        <p:nvPicPr>
          <p:cNvPr id="45" name="Grafik 44" descr="Zielgruppe">
            <a:extLst>
              <a:ext uri="{FF2B5EF4-FFF2-40B4-BE49-F238E27FC236}">
                <a16:creationId xmlns:a16="http://schemas.microsoft.com/office/drawing/2014/main" id="{80977505-239B-F24E-A87C-0FFED0133C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71948" y="3652842"/>
            <a:ext cx="384002" cy="384002"/>
          </a:xfrm>
          <a:prstGeom prst="rect">
            <a:avLst/>
          </a:prstGeom>
        </p:spPr>
      </p:pic>
      <p:pic>
        <p:nvPicPr>
          <p:cNvPr id="46" name="Grafik 45" descr="Person mit Idee">
            <a:extLst>
              <a:ext uri="{FF2B5EF4-FFF2-40B4-BE49-F238E27FC236}">
                <a16:creationId xmlns:a16="http://schemas.microsoft.com/office/drawing/2014/main" id="{E97BB75C-52F0-E443-8097-21B242FE44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20759" y="3652842"/>
            <a:ext cx="384002" cy="384002"/>
          </a:xfrm>
          <a:prstGeom prst="rect">
            <a:avLst/>
          </a:prstGeom>
        </p:spPr>
      </p:pic>
      <p:pic>
        <p:nvPicPr>
          <p:cNvPr id="47" name="Grafik 46" descr="Präsentation mit Medien">
            <a:extLst>
              <a:ext uri="{FF2B5EF4-FFF2-40B4-BE49-F238E27FC236}">
                <a16:creationId xmlns:a16="http://schemas.microsoft.com/office/drawing/2014/main" id="{62F3E15B-391C-E14C-BE59-A73ED3023A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12905" y="3068997"/>
            <a:ext cx="384002" cy="384002"/>
          </a:xfrm>
          <a:prstGeom prst="rect">
            <a:avLst/>
          </a:prstGeom>
        </p:spPr>
      </p:pic>
      <p:pic>
        <p:nvPicPr>
          <p:cNvPr id="48" name="Grafik 47" descr="Lachendes Gesicht ohne Füllung">
            <a:extLst>
              <a:ext uri="{FF2B5EF4-FFF2-40B4-BE49-F238E27FC236}">
                <a16:creationId xmlns:a16="http://schemas.microsoft.com/office/drawing/2014/main" id="{A1ABD434-CDDD-3E41-A29E-6DFECB08131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2845" y="1861969"/>
            <a:ext cx="384002" cy="384002"/>
          </a:xfrm>
          <a:prstGeom prst="rect">
            <a:avLst/>
          </a:prstGeom>
        </p:spPr>
      </p:pic>
      <p:pic>
        <p:nvPicPr>
          <p:cNvPr id="49" name="Grafik 48" descr="Lachendes Gesicht mit einfarbiger Füllung">
            <a:extLst>
              <a:ext uri="{FF2B5EF4-FFF2-40B4-BE49-F238E27FC236}">
                <a16:creationId xmlns:a16="http://schemas.microsoft.com/office/drawing/2014/main" id="{60F62B43-88EC-AA45-BF15-F7FFBB3D00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61716" y="1861969"/>
            <a:ext cx="384002" cy="384002"/>
          </a:xfrm>
          <a:prstGeom prst="rect">
            <a:avLst/>
          </a:prstGeom>
        </p:spPr>
      </p:pic>
      <p:pic>
        <p:nvPicPr>
          <p:cNvPr id="50" name="Grafik 49" descr="Gesicht mit Sonnenbrille ohne Füllung">
            <a:extLst>
              <a:ext uri="{FF2B5EF4-FFF2-40B4-BE49-F238E27FC236}">
                <a16:creationId xmlns:a16="http://schemas.microsoft.com/office/drawing/2014/main" id="{2C3F8114-1786-254D-945E-0FC188A5E75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663974" y="1861969"/>
            <a:ext cx="384002" cy="384002"/>
          </a:xfrm>
          <a:prstGeom prst="rect">
            <a:avLst/>
          </a:prstGeom>
        </p:spPr>
      </p:pic>
      <p:pic>
        <p:nvPicPr>
          <p:cNvPr id="51" name="Grafik 50" descr="Etikett">
            <a:extLst>
              <a:ext uri="{FF2B5EF4-FFF2-40B4-BE49-F238E27FC236}">
                <a16:creationId xmlns:a16="http://schemas.microsoft.com/office/drawing/2014/main" id="{9C1EDBE0-BFB2-594A-B0E0-3ED431CE508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247913" y="2461255"/>
            <a:ext cx="384002" cy="384002"/>
          </a:xfrm>
          <a:prstGeom prst="rect">
            <a:avLst/>
          </a:prstGeom>
        </p:spPr>
      </p:pic>
      <p:pic>
        <p:nvPicPr>
          <p:cNvPr id="52" name="Grafik 51" descr="Sparschwein">
            <a:extLst>
              <a:ext uri="{FF2B5EF4-FFF2-40B4-BE49-F238E27FC236}">
                <a16:creationId xmlns:a16="http://schemas.microsoft.com/office/drawing/2014/main" id="{7F922C10-F629-9940-A63B-37EB664636A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766232" y="1861969"/>
            <a:ext cx="384002" cy="384002"/>
          </a:xfrm>
          <a:prstGeom prst="rect">
            <a:avLst/>
          </a:prstGeom>
        </p:spPr>
      </p:pic>
      <p:pic>
        <p:nvPicPr>
          <p:cNvPr id="53" name="Grafik 52" descr="Euro">
            <a:extLst>
              <a:ext uri="{FF2B5EF4-FFF2-40B4-BE49-F238E27FC236}">
                <a16:creationId xmlns:a16="http://schemas.microsoft.com/office/drawing/2014/main" id="{E11BA253-57BC-0A48-842D-7E3FFA685E1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61716" y="3068997"/>
            <a:ext cx="384002" cy="384002"/>
          </a:xfrm>
          <a:prstGeom prst="rect">
            <a:avLst/>
          </a:prstGeom>
        </p:spPr>
      </p:pic>
      <p:pic>
        <p:nvPicPr>
          <p:cNvPr id="54" name="Grafik 53" descr="Warenkorb">
            <a:extLst>
              <a:ext uri="{FF2B5EF4-FFF2-40B4-BE49-F238E27FC236}">
                <a16:creationId xmlns:a16="http://schemas.microsoft.com/office/drawing/2014/main" id="{1006C624-5495-2348-AEE3-4674D5B9622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702103" y="2461255"/>
            <a:ext cx="384002" cy="384002"/>
          </a:xfrm>
          <a:prstGeom prst="rect">
            <a:avLst/>
          </a:prstGeom>
        </p:spPr>
      </p:pic>
      <p:pic>
        <p:nvPicPr>
          <p:cNvPr id="55" name="Grafik 54" descr="Sprache">
            <a:extLst>
              <a:ext uri="{FF2B5EF4-FFF2-40B4-BE49-F238E27FC236}">
                <a16:creationId xmlns:a16="http://schemas.microsoft.com/office/drawing/2014/main" id="{87D1CC92-CE11-9C4A-8594-5A55C699107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215103" y="1861969"/>
            <a:ext cx="384002" cy="384002"/>
          </a:xfrm>
          <a:prstGeom prst="rect">
            <a:avLst/>
          </a:prstGeom>
        </p:spPr>
      </p:pic>
      <p:pic>
        <p:nvPicPr>
          <p:cNvPr id="56" name="Grafik 55" descr="Marketing">
            <a:extLst>
              <a:ext uri="{FF2B5EF4-FFF2-40B4-BE49-F238E27FC236}">
                <a16:creationId xmlns:a16="http://schemas.microsoft.com/office/drawing/2014/main" id="{D1CA6014-BDA1-5143-BF1F-FA0AE775AE5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318381" y="3652842"/>
            <a:ext cx="384002" cy="384002"/>
          </a:xfrm>
          <a:prstGeom prst="rect">
            <a:avLst/>
          </a:prstGeom>
        </p:spPr>
      </p:pic>
      <p:pic>
        <p:nvPicPr>
          <p:cNvPr id="57" name="Grafik 56" descr="Callcenter">
            <a:extLst>
              <a:ext uri="{FF2B5EF4-FFF2-40B4-BE49-F238E27FC236}">
                <a16:creationId xmlns:a16="http://schemas.microsoft.com/office/drawing/2014/main" id="{CA78FDE5-4662-3048-877B-2E5E0846D1B5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767192" y="3652842"/>
            <a:ext cx="384002" cy="384002"/>
          </a:xfrm>
          <a:prstGeom prst="rect">
            <a:avLst/>
          </a:prstGeom>
        </p:spPr>
      </p:pic>
      <p:pic>
        <p:nvPicPr>
          <p:cNvPr id="58" name="Grafik 57" descr="Waldszenerie">
            <a:extLst>
              <a:ext uri="{FF2B5EF4-FFF2-40B4-BE49-F238E27FC236}">
                <a16:creationId xmlns:a16="http://schemas.microsoft.com/office/drawing/2014/main" id="{8951B9F3-91D5-BA4D-AF72-7E2063C95BB6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5523136" y="3068997"/>
            <a:ext cx="384002" cy="384002"/>
          </a:xfrm>
          <a:prstGeom prst="rect">
            <a:avLst/>
          </a:prstGeom>
        </p:spPr>
      </p:pic>
      <p:pic>
        <p:nvPicPr>
          <p:cNvPr id="59" name="Grafik 58" descr="Blume ohne Stiel">
            <a:extLst>
              <a:ext uri="{FF2B5EF4-FFF2-40B4-BE49-F238E27FC236}">
                <a16:creationId xmlns:a16="http://schemas.microsoft.com/office/drawing/2014/main" id="{58A90CD5-6D70-BF49-A137-A13C58A21FD5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3869570" y="3068997"/>
            <a:ext cx="384002" cy="384002"/>
          </a:xfrm>
          <a:prstGeom prst="rect">
            <a:avLst/>
          </a:prstGeom>
        </p:spPr>
      </p:pic>
      <p:pic>
        <p:nvPicPr>
          <p:cNvPr id="60" name="Grafik 59" descr="Blume">
            <a:extLst>
              <a:ext uri="{FF2B5EF4-FFF2-40B4-BE49-F238E27FC236}">
                <a16:creationId xmlns:a16="http://schemas.microsoft.com/office/drawing/2014/main" id="{3DC5B8AC-A9C3-0A4E-9807-8E4D74608FF9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420759" y="3068997"/>
            <a:ext cx="384002" cy="384002"/>
          </a:xfrm>
          <a:prstGeom prst="rect">
            <a:avLst/>
          </a:prstGeom>
        </p:spPr>
      </p:pic>
      <p:pic>
        <p:nvPicPr>
          <p:cNvPr id="61" name="Grafik 60" descr="Erdkugel Afrika und Europa">
            <a:extLst>
              <a:ext uri="{FF2B5EF4-FFF2-40B4-BE49-F238E27FC236}">
                <a16:creationId xmlns:a16="http://schemas.microsoft.com/office/drawing/2014/main" id="{46A1F75A-7699-374E-BCEA-B59EB810CF7E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2215643" y="3068997"/>
            <a:ext cx="384002" cy="384002"/>
          </a:xfrm>
          <a:prstGeom prst="rect">
            <a:avLst/>
          </a:prstGeom>
        </p:spPr>
      </p:pic>
      <p:pic>
        <p:nvPicPr>
          <p:cNvPr id="62" name="Grafik 61" descr="Nadel">
            <a:extLst>
              <a:ext uri="{FF2B5EF4-FFF2-40B4-BE49-F238E27FC236}">
                <a16:creationId xmlns:a16="http://schemas.microsoft.com/office/drawing/2014/main" id="{5DA06EA1-34EB-F640-B71F-51541DEF00B5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561716" y="3652842"/>
            <a:ext cx="384002" cy="384002"/>
          </a:xfrm>
          <a:prstGeom prst="rect">
            <a:avLst/>
          </a:prstGeom>
        </p:spPr>
      </p:pic>
      <p:pic>
        <p:nvPicPr>
          <p:cNvPr id="63" name="Grafik 62" descr="Gruppe">
            <a:extLst>
              <a:ext uri="{FF2B5EF4-FFF2-40B4-BE49-F238E27FC236}">
                <a16:creationId xmlns:a16="http://schemas.microsoft.com/office/drawing/2014/main" id="{E11B867B-B733-9B45-AB8B-E304EB14A013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2216003" y="3652842"/>
            <a:ext cx="384002" cy="384002"/>
          </a:xfrm>
          <a:prstGeom prst="rect">
            <a:avLst/>
          </a:prstGeom>
        </p:spPr>
      </p:pic>
      <p:grpSp>
        <p:nvGrpSpPr>
          <p:cNvPr id="3" name="Grafik 63" descr="Benutzer">
            <a:extLst>
              <a:ext uri="{FF2B5EF4-FFF2-40B4-BE49-F238E27FC236}">
                <a16:creationId xmlns:a16="http://schemas.microsoft.com/office/drawing/2014/main" id="{3C97BF94-8428-7287-100F-962CD501F691}"/>
              </a:ext>
            </a:extLst>
          </p:cNvPr>
          <p:cNvGrpSpPr/>
          <p:nvPr/>
        </p:nvGrpSpPr>
        <p:grpSpPr>
          <a:xfrm>
            <a:off x="4263417" y="4284781"/>
            <a:ext cx="336001" cy="209601"/>
            <a:chOff x="3893570" y="3740042"/>
            <a:chExt cx="336001" cy="209601"/>
          </a:xfrm>
          <a:solidFill>
            <a:srgbClr val="009DA5"/>
          </a:solidFill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D31F561-6B1D-0CCA-5438-1700E2F3318C}"/>
                </a:ext>
              </a:extLst>
            </p:cNvPr>
            <p:cNvSpPr/>
            <p:nvPr/>
          </p:nvSpPr>
          <p:spPr>
            <a:xfrm>
              <a:off x="3929570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E0F2568E-A8D1-6A54-CB1A-ACB190EBAEA9}"/>
                </a:ext>
              </a:extLst>
            </p:cNvPr>
            <p:cNvSpPr/>
            <p:nvPr/>
          </p:nvSpPr>
          <p:spPr>
            <a:xfrm>
              <a:off x="4121571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DBA2CBDE-F770-ED78-5EBF-7B78EA485F61}"/>
                </a:ext>
              </a:extLst>
            </p:cNvPr>
            <p:cNvSpPr/>
            <p:nvPr/>
          </p:nvSpPr>
          <p:spPr>
            <a:xfrm>
              <a:off x="3989570" y="3877643"/>
              <a:ext cx="144000" cy="72000"/>
            </a:xfrm>
            <a:custGeom>
              <a:avLst/>
              <a:gdLst>
                <a:gd name="connsiteX0" fmla="*/ 144001 w 144000"/>
                <a:gd name="connsiteY0" fmla="*/ 72000 h 72000"/>
                <a:gd name="connsiteX1" fmla="*/ 144001 w 144000"/>
                <a:gd name="connsiteY1" fmla="*/ 36000 h 72000"/>
                <a:gd name="connsiteX2" fmla="*/ 136801 w 144000"/>
                <a:gd name="connsiteY2" fmla="*/ 21600 h 72000"/>
                <a:gd name="connsiteX3" fmla="*/ 101601 w 144000"/>
                <a:gd name="connsiteY3" fmla="*/ 4800 h 72000"/>
                <a:gd name="connsiteX4" fmla="*/ 72000 w 144000"/>
                <a:gd name="connsiteY4" fmla="*/ 0 h 72000"/>
                <a:gd name="connsiteX5" fmla="*/ 42400 w 144000"/>
                <a:gd name="connsiteY5" fmla="*/ 4800 h 72000"/>
                <a:gd name="connsiteX6" fmla="*/ 7200 w 144000"/>
                <a:gd name="connsiteY6" fmla="*/ 21600 h 72000"/>
                <a:gd name="connsiteX7" fmla="*/ 0 w 144000"/>
                <a:gd name="connsiteY7" fmla="*/ 36000 h 72000"/>
                <a:gd name="connsiteX8" fmla="*/ 0 w 144000"/>
                <a:gd name="connsiteY8" fmla="*/ 72000 h 72000"/>
                <a:gd name="connsiteX9" fmla="*/ 144001 w 144000"/>
                <a:gd name="connsiteY9" fmla="*/ 72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" h="72000">
                  <a:moveTo>
                    <a:pt x="144001" y="72000"/>
                  </a:moveTo>
                  <a:lnTo>
                    <a:pt x="144001" y="36000"/>
                  </a:lnTo>
                  <a:cubicBezTo>
                    <a:pt x="144001" y="30400"/>
                    <a:pt x="141601" y="24800"/>
                    <a:pt x="136801" y="21600"/>
                  </a:cubicBezTo>
                  <a:cubicBezTo>
                    <a:pt x="127201" y="13600"/>
                    <a:pt x="114401" y="80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000"/>
                    <a:pt x="17600" y="14400"/>
                    <a:pt x="7200" y="21600"/>
                  </a:cubicBezTo>
                  <a:cubicBezTo>
                    <a:pt x="2400" y="256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144001" y="72000"/>
                  </a:ln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9CC2B4F4-DA4C-D1F5-AA16-E0C150BC523C}"/>
                </a:ext>
              </a:extLst>
            </p:cNvPr>
            <p:cNvSpPr/>
            <p:nvPr/>
          </p:nvSpPr>
          <p:spPr>
            <a:xfrm>
              <a:off x="4025570" y="3796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2F01837F-68A7-D153-687E-BED3561B7D57}"/>
                </a:ext>
              </a:extLst>
            </p:cNvPr>
            <p:cNvSpPr/>
            <p:nvPr/>
          </p:nvSpPr>
          <p:spPr>
            <a:xfrm>
              <a:off x="4099171" y="3821642"/>
              <a:ext cx="130400" cy="72000"/>
            </a:xfrm>
            <a:custGeom>
              <a:avLst/>
              <a:gdLst>
                <a:gd name="connsiteX0" fmla="*/ 123201 w 130400"/>
                <a:gd name="connsiteY0" fmla="*/ 21600 h 72000"/>
                <a:gd name="connsiteX1" fmla="*/ 88000 w 130400"/>
                <a:gd name="connsiteY1" fmla="*/ 4800 h 72000"/>
                <a:gd name="connsiteX2" fmla="*/ 58400 w 130400"/>
                <a:gd name="connsiteY2" fmla="*/ 0 h 72000"/>
                <a:gd name="connsiteX3" fmla="*/ 28800 w 130400"/>
                <a:gd name="connsiteY3" fmla="*/ 4800 h 72000"/>
                <a:gd name="connsiteX4" fmla="*/ 14400 w 130400"/>
                <a:gd name="connsiteY4" fmla="*/ 10400 h 72000"/>
                <a:gd name="connsiteX5" fmla="*/ 14400 w 130400"/>
                <a:gd name="connsiteY5" fmla="*/ 11200 h 72000"/>
                <a:gd name="connsiteX6" fmla="*/ 0 w 130400"/>
                <a:gd name="connsiteY6" fmla="*/ 46400 h 72000"/>
                <a:gd name="connsiteX7" fmla="*/ 36800 w 130400"/>
                <a:gd name="connsiteY7" fmla="*/ 64800 h 72000"/>
                <a:gd name="connsiteX8" fmla="*/ 43200 w 130400"/>
                <a:gd name="connsiteY8" fmla="*/ 72000 h 72000"/>
                <a:gd name="connsiteX9" fmla="*/ 130401 w 130400"/>
                <a:gd name="connsiteY9" fmla="*/ 72000 h 72000"/>
                <a:gd name="connsiteX10" fmla="*/ 130401 w 130400"/>
                <a:gd name="connsiteY10" fmla="*/ 36000 h 72000"/>
                <a:gd name="connsiteX11" fmla="*/ 123201 w 130400"/>
                <a:gd name="connsiteY11" fmla="*/ 216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400" h="72000">
                  <a:moveTo>
                    <a:pt x="123201" y="21600"/>
                  </a:moveTo>
                  <a:cubicBezTo>
                    <a:pt x="113601" y="13600"/>
                    <a:pt x="100801" y="8000"/>
                    <a:pt x="88000" y="4800"/>
                  </a:cubicBezTo>
                  <a:cubicBezTo>
                    <a:pt x="79200" y="2400"/>
                    <a:pt x="68800" y="0"/>
                    <a:pt x="58400" y="0"/>
                  </a:cubicBezTo>
                  <a:cubicBezTo>
                    <a:pt x="48800" y="0"/>
                    <a:pt x="38400" y="1600"/>
                    <a:pt x="28800" y="4800"/>
                  </a:cubicBezTo>
                  <a:cubicBezTo>
                    <a:pt x="24000" y="6400"/>
                    <a:pt x="19200" y="8000"/>
                    <a:pt x="14400" y="10400"/>
                  </a:cubicBezTo>
                  <a:lnTo>
                    <a:pt x="14400" y="11200"/>
                  </a:lnTo>
                  <a:cubicBezTo>
                    <a:pt x="14400" y="24800"/>
                    <a:pt x="8800" y="37600"/>
                    <a:pt x="0" y="46400"/>
                  </a:cubicBezTo>
                  <a:cubicBezTo>
                    <a:pt x="15200" y="51200"/>
                    <a:pt x="27200" y="57600"/>
                    <a:pt x="36800" y="64800"/>
                  </a:cubicBezTo>
                  <a:cubicBezTo>
                    <a:pt x="39200" y="67200"/>
                    <a:pt x="41600" y="68800"/>
                    <a:pt x="43200" y="72000"/>
                  </a:cubicBezTo>
                  <a:lnTo>
                    <a:pt x="130401" y="72000"/>
                  </a:lnTo>
                  <a:lnTo>
                    <a:pt x="130401" y="36000"/>
                  </a:lnTo>
                  <a:cubicBezTo>
                    <a:pt x="130401" y="30400"/>
                    <a:pt x="128001" y="24800"/>
                    <a:pt x="123201" y="216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CEFCB32-048F-E36B-36B5-3FB2A5A39C03}"/>
                </a:ext>
              </a:extLst>
            </p:cNvPr>
            <p:cNvSpPr/>
            <p:nvPr/>
          </p:nvSpPr>
          <p:spPr>
            <a:xfrm>
              <a:off x="3893570" y="3821642"/>
              <a:ext cx="130400" cy="72000"/>
            </a:xfrm>
            <a:custGeom>
              <a:avLst/>
              <a:gdLst>
                <a:gd name="connsiteX0" fmla="*/ 93600 w 130400"/>
                <a:gd name="connsiteY0" fmla="*/ 64800 h 72000"/>
                <a:gd name="connsiteX1" fmla="*/ 93600 w 130400"/>
                <a:gd name="connsiteY1" fmla="*/ 64800 h 72000"/>
                <a:gd name="connsiteX2" fmla="*/ 130401 w 130400"/>
                <a:gd name="connsiteY2" fmla="*/ 46400 h 72000"/>
                <a:gd name="connsiteX3" fmla="*/ 116001 w 130400"/>
                <a:gd name="connsiteY3" fmla="*/ 11200 h 72000"/>
                <a:gd name="connsiteX4" fmla="*/ 116001 w 130400"/>
                <a:gd name="connsiteY4" fmla="*/ 9600 h 72000"/>
                <a:gd name="connsiteX5" fmla="*/ 101601 w 130400"/>
                <a:gd name="connsiteY5" fmla="*/ 4800 h 72000"/>
                <a:gd name="connsiteX6" fmla="*/ 72000 w 130400"/>
                <a:gd name="connsiteY6" fmla="*/ 0 h 72000"/>
                <a:gd name="connsiteX7" fmla="*/ 42400 w 130400"/>
                <a:gd name="connsiteY7" fmla="*/ 4800 h 72000"/>
                <a:gd name="connsiteX8" fmla="*/ 7200 w 130400"/>
                <a:gd name="connsiteY8" fmla="*/ 21600 h 72000"/>
                <a:gd name="connsiteX9" fmla="*/ 0 w 130400"/>
                <a:gd name="connsiteY9" fmla="*/ 36000 h 72000"/>
                <a:gd name="connsiteX10" fmla="*/ 0 w 130400"/>
                <a:gd name="connsiteY10" fmla="*/ 72000 h 72000"/>
                <a:gd name="connsiteX11" fmla="*/ 86400 w 130400"/>
                <a:gd name="connsiteY11" fmla="*/ 72000 h 72000"/>
                <a:gd name="connsiteX12" fmla="*/ 93600 w 130400"/>
                <a:gd name="connsiteY12" fmla="*/ 648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0" h="72000">
                  <a:moveTo>
                    <a:pt x="93600" y="64800"/>
                  </a:moveTo>
                  <a:lnTo>
                    <a:pt x="93600" y="64800"/>
                  </a:lnTo>
                  <a:cubicBezTo>
                    <a:pt x="104801" y="56800"/>
                    <a:pt x="117601" y="50400"/>
                    <a:pt x="130401" y="46400"/>
                  </a:cubicBezTo>
                  <a:cubicBezTo>
                    <a:pt x="121601" y="36800"/>
                    <a:pt x="116001" y="24800"/>
                    <a:pt x="116001" y="11200"/>
                  </a:cubicBezTo>
                  <a:cubicBezTo>
                    <a:pt x="116001" y="10400"/>
                    <a:pt x="116001" y="10400"/>
                    <a:pt x="116001" y="9600"/>
                  </a:cubicBezTo>
                  <a:cubicBezTo>
                    <a:pt x="111201" y="8000"/>
                    <a:pt x="106401" y="56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800"/>
                    <a:pt x="17600" y="14400"/>
                    <a:pt x="7200" y="21600"/>
                  </a:cubicBezTo>
                  <a:cubicBezTo>
                    <a:pt x="2400" y="248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86400" y="72000"/>
                  </a:lnTo>
                  <a:cubicBezTo>
                    <a:pt x="88800" y="68800"/>
                    <a:pt x="90400" y="67200"/>
                    <a:pt x="93600" y="648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</p:grpSp>
      <p:sp>
        <p:nvSpPr>
          <p:cNvPr id="64" name="Grafik 64" descr="Pfeil leichte Kurve">
            <a:extLst>
              <a:ext uri="{FF2B5EF4-FFF2-40B4-BE49-F238E27FC236}">
                <a16:creationId xmlns:a16="http://schemas.microsoft.com/office/drawing/2014/main" id="{40D35E4B-9425-CB4B-86AB-DAD953CA18C0}"/>
              </a:ext>
            </a:extLst>
          </p:cNvPr>
          <p:cNvSpPr/>
          <p:nvPr/>
        </p:nvSpPr>
        <p:spPr>
          <a:xfrm>
            <a:off x="4993323" y="2557255"/>
            <a:ext cx="352012" cy="192001"/>
          </a:xfrm>
          <a:custGeom>
            <a:avLst/>
            <a:gdLst>
              <a:gd name="connsiteX0" fmla="*/ 352002 w 352012"/>
              <a:gd name="connsiteY0" fmla="*/ 96001 h 192001"/>
              <a:gd name="connsiteX1" fmla="*/ 256001 w 352012"/>
              <a:gd name="connsiteY1" fmla="*/ 0 h 192001"/>
              <a:gd name="connsiteX2" fmla="*/ 256001 w 352012"/>
              <a:gd name="connsiteY2" fmla="*/ 60000 h 192001"/>
              <a:gd name="connsiteX3" fmla="*/ 0 w 352012"/>
              <a:gd name="connsiteY3" fmla="*/ 60000 h 192001"/>
              <a:gd name="connsiteX4" fmla="*/ 256001 w 352012"/>
              <a:gd name="connsiteY4" fmla="*/ 152001 h 192001"/>
              <a:gd name="connsiteX5" fmla="*/ 256001 w 352012"/>
              <a:gd name="connsiteY5" fmla="*/ 192001 h 192001"/>
              <a:gd name="connsiteX6" fmla="*/ 352002 w 352012"/>
              <a:gd name="connsiteY6" fmla="*/ 96001 h 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012" h="192001">
                <a:moveTo>
                  <a:pt x="352002" y="96001"/>
                </a:moveTo>
                <a:cubicBezTo>
                  <a:pt x="353202" y="96001"/>
                  <a:pt x="256001" y="0"/>
                  <a:pt x="256001" y="0"/>
                </a:cubicBezTo>
                <a:lnTo>
                  <a:pt x="256001" y="60000"/>
                </a:lnTo>
                <a:cubicBezTo>
                  <a:pt x="192401" y="88800"/>
                  <a:pt x="0" y="60000"/>
                  <a:pt x="0" y="60000"/>
                </a:cubicBezTo>
                <a:cubicBezTo>
                  <a:pt x="0" y="60000"/>
                  <a:pt x="136401" y="164401"/>
                  <a:pt x="256001" y="152001"/>
                </a:cubicBezTo>
                <a:lnTo>
                  <a:pt x="256001" y="192001"/>
                </a:lnTo>
                <a:lnTo>
                  <a:pt x="352002" y="96001"/>
                </a:lnTo>
                <a:close/>
              </a:path>
            </a:pathLst>
          </a:custGeom>
          <a:solidFill>
            <a:srgbClr val="009DA5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DE"/>
          </a:p>
        </p:txBody>
      </p:sp>
      <p:pic>
        <p:nvPicPr>
          <p:cNvPr id="66" name="Grafik 65" descr="Pfeil mit einer Linie: Leichte Kurve">
            <a:extLst>
              <a:ext uri="{FF2B5EF4-FFF2-40B4-BE49-F238E27FC236}">
                <a16:creationId xmlns:a16="http://schemas.microsoft.com/office/drawing/2014/main" id="{E044D3F1-DA86-C845-85D7-517C08113813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3339533" y="2461255"/>
            <a:ext cx="384002" cy="384002"/>
          </a:xfrm>
          <a:prstGeom prst="rect">
            <a:avLst/>
          </a:prstGeom>
        </p:spPr>
      </p:pic>
      <p:pic>
        <p:nvPicPr>
          <p:cNvPr id="67" name="Grafik 66" descr="Pfeil mit einer Linie: Gerade">
            <a:extLst>
              <a:ext uri="{FF2B5EF4-FFF2-40B4-BE49-F238E27FC236}">
                <a16:creationId xmlns:a16="http://schemas.microsoft.com/office/drawing/2014/main" id="{C7418617-413B-BD49-B454-A773850F05BA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4431513" y="2461255"/>
            <a:ext cx="384002" cy="384002"/>
          </a:xfrm>
          <a:prstGeom prst="rect">
            <a:avLst/>
          </a:prstGeom>
        </p:spPr>
      </p:pic>
      <p:pic>
        <p:nvPicPr>
          <p:cNvPr id="68" name="Grafik 67" descr="Chevronpfeile RNL">
            <a:extLst>
              <a:ext uri="{FF2B5EF4-FFF2-40B4-BE49-F238E27FC236}">
                <a16:creationId xmlns:a16="http://schemas.microsoft.com/office/drawing/2014/main" id="{998477E3-AB48-9E44-A26E-BC125B2A9426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 flipH="1">
            <a:off x="2793723" y="2461255"/>
            <a:ext cx="384002" cy="384002"/>
          </a:xfrm>
          <a:prstGeom prst="rect">
            <a:avLst/>
          </a:prstGeom>
        </p:spPr>
      </p:pic>
      <p:pic>
        <p:nvPicPr>
          <p:cNvPr id="69" name="Grafik 68" descr="Übertragen">
            <a:extLst>
              <a:ext uri="{FF2B5EF4-FFF2-40B4-BE49-F238E27FC236}">
                <a16:creationId xmlns:a16="http://schemas.microsoft.com/office/drawing/2014/main" id="{E4F6ABA0-F98B-094E-A6B3-C82B455970A1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5523136" y="2461255"/>
            <a:ext cx="384002" cy="384002"/>
          </a:xfrm>
          <a:prstGeom prst="rect">
            <a:avLst/>
          </a:prstGeom>
        </p:spPr>
      </p:pic>
      <p:pic>
        <p:nvPicPr>
          <p:cNvPr id="70" name="Grafik 69" descr="Zebra">
            <a:extLst>
              <a:ext uri="{FF2B5EF4-FFF2-40B4-BE49-F238E27FC236}">
                <a16:creationId xmlns:a16="http://schemas.microsoft.com/office/drawing/2014/main" id="{6F9A205D-2A37-5140-96C4-8D3306003D45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2766832" y="3068997"/>
            <a:ext cx="384002" cy="384002"/>
          </a:xfrm>
          <a:prstGeom prst="rect">
            <a:avLst/>
          </a:prstGeom>
        </p:spPr>
      </p:pic>
      <p:pic>
        <p:nvPicPr>
          <p:cNvPr id="71" name="Grafik 70" descr="Blatt">
            <a:extLst>
              <a:ext uri="{FF2B5EF4-FFF2-40B4-BE49-F238E27FC236}">
                <a16:creationId xmlns:a16="http://schemas.microsoft.com/office/drawing/2014/main" id="{53A2EB20-EFB9-5141-B06A-AE2272E36666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4971948" y="3068997"/>
            <a:ext cx="384002" cy="384002"/>
          </a:xfrm>
          <a:prstGeom prst="rect">
            <a:avLst/>
          </a:prstGeom>
        </p:spPr>
      </p:pic>
      <p:pic>
        <p:nvPicPr>
          <p:cNvPr id="72" name="Grafik 71" descr="Sanduhr">
            <a:extLst>
              <a:ext uri="{FF2B5EF4-FFF2-40B4-BE49-F238E27FC236}">
                <a16:creationId xmlns:a16="http://schemas.microsoft.com/office/drawing/2014/main" id="{D1158411-4BA1-5643-800F-5E453D04F801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3318059" y="3068855"/>
            <a:ext cx="384286" cy="384286"/>
          </a:xfrm>
          <a:prstGeom prst="rect">
            <a:avLst/>
          </a:prstGeom>
        </p:spPr>
      </p:pic>
      <p:pic>
        <p:nvPicPr>
          <p:cNvPr id="73" name="Grafik 72" descr="Häkchen">
            <a:extLst>
              <a:ext uri="{FF2B5EF4-FFF2-40B4-BE49-F238E27FC236}">
                <a16:creationId xmlns:a16="http://schemas.microsoft.com/office/drawing/2014/main" id="{D01F7C2F-FE0F-E344-88AB-2DB7A9304007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3885381" y="2461113"/>
            <a:ext cx="384286" cy="384286"/>
          </a:xfrm>
          <a:prstGeom prst="rect">
            <a:avLst/>
          </a:prstGeom>
        </p:spPr>
      </p:pic>
      <p:pic>
        <p:nvPicPr>
          <p:cNvPr id="74" name="Grafik 73" descr="Rakete">
            <a:extLst>
              <a:ext uri="{FF2B5EF4-FFF2-40B4-BE49-F238E27FC236}">
                <a16:creationId xmlns:a16="http://schemas.microsoft.com/office/drawing/2014/main" id="{B8955454-B4DD-4144-8DEA-1D61503E39DD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tretch>
            <a:fillRect/>
          </a:stretch>
        </p:blipFill>
        <p:spPr>
          <a:xfrm>
            <a:off x="4420017" y="1861827"/>
            <a:ext cx="384286" cy="384286"/>
          </a:xfrm>
          <a:prstGeom prst="rect">
            <a:avLst/>
          </a:prstGeom>
        </p:spPr>
      </p:pic>
      <p:pic>
        <p:nvPicPr>
          <p:cNvPr id="75" name="Grafik 74" descr="Stern">
            <a:extLst>
              <a:ext uri="{FF2B5EF4-FFF2-40B4-BE49-F238E27FC236}">
                <a16:creationId xmlns:a16="http://schemas.microsoft.com/office/drawing/2014/main" id="{035AA489-3E41-AB48-8F1E-EB3C0A14CEE8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tretch>
            <a:fillRect/>
          </a:stretch>
        </p:blipFill>
        <p:spPr>
          <a:xfrm>
            <a:off x="3868528" y="1861827"/>
            <a:ext cx="384286" cy="384286"/>
          </a:xfrm>
          <a:prstGeom prst="rect">
            <a:avLst/>
          </a:prstGeom>
        </p:spPr>
      </p:pic>
      <p:pic>
        <p:nvPicPr>
          <p:cNvPr id="76" name="Grafik 75" descr="Marienkäfer">
            <a:extLst>
              <a:ext uri="{FF2B5EF4-FFF2-40B4-BE49-F238E27FC236}">
                <a16:creationId xmlns:a16="http://schemas.microsoft.com/office/drawing/2014/main" id="{C5B77B4B-715C-EF44-9E4A-97235D0D5356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tretch>
            <a:fillRect/>
          </a:stretch>
        </p:blipFill>
        <p:spPr>
          <a:xfrm>
            <a:off x="1155971" y="2461113"/>
            <a:ext cx="384286" cy="384286"/>
          </a:xfrm>
          <a:prstGeom prst="rect">
            <a:avLst/>
          </a:prstGeom>
        </p:spPr>
      </p:pic>
      <p:pic>
        <p:nvPicPr>
          <p:cNvPr id="77" name="Grafik 76" descr="Laubbaum">
            <a:extLst>
              <a:ext uri="{FF2B5EF4-FFF2-40B4-BE49-F238E27FC236}">
                <a16:creationId xmlns:a16="http://schemas.microsoft.com/office/drawing/2014/main" id="{F396D7FF-BB77-C24F-845B-647322888CD3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>
            <a:off x="1664132" y="3068855"/>
            <a:ext cx="384286" cy="384286"/>
          </a:xfrm>
          <a:prstGeom prst="rect">
            <a:avLst/>
          </a:prstGeom>
        </p:spPr>
      </p:pic>
      <p:pic>
        <p:nvPicPr>
          <p:cNvPr id="78" name="Grafik 77" descr="Frau">
            <a:extLst>
              <a:ext uri="{FF2B5EF4-FFF2-40B4-BE49-F238E27FC236}">
                <a16:creationId xmlns:a16="http://schemas.microsoft.com/office/drawing/2014/main" id="{6F9B6963-9B6B-6148-BE49-702A2480976B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tretch>
            <a:fillRect/>
          </a:stretch>
        </p:blipFill>
        <p:spPr>
          <a:xfrm>
            <a:off x="1112943" y="3652700"/>
            <a:ext cx="384286" cy="384286"/>
          </a:xfrm>
          <a:prstGeom prst="rect">
            <a:avLst/>
          </a:prstGeom>
        </p:spPr>
      </p:pic>
      <p:pic>
        <p:nvPicPr>
          <p:cNvPr id="79" name="Grafik 78" descr="Mann">
            <a:extLst>
              <a:ext uri="{FF2B5EF4-FFF2-40B4-BE49-F238E27FC236}">
                <a16:creationId xmlns:a16="http://schemas.microsoft.com/office/drawing/2014/main" id="{2B94FC2F-F7A9-C043-A00E-C8F4F9A6E823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96DAC541-7B7A-43D3-8B79-37D633B846F1}">
                <asvg:svgBlip xmlns:asvg="http://schemas.microsoft.com/office/drawing/2016/SVG/main" r:embed="rId74"/>
              </a:ext>
            </a:extLst>
          </a:blip>
          <a:stretch>
            <a:fillRect/>
          </a:stretch>
        </p:blipFill>
        <p:spPr>
          <a:xfrm>
            <a:off x="1664492" y="3652700"/>
            <a:ext cx="384286" cy="384286"/>
          </a:xfrm>
          <a:prstGeom prst="rect">
            <a:avLst/>
          </a:prstGeom>
        </p:spPr>
      </p:pic>
      <p:pic>
        <p:nvPicPr>
          <p:cNvPr id="80" name="Grafik 79" descr="Pfeil Kreis">
            <a:extLst>
              <a:ext uri="{FF2B5EF4-FFF2-40B4-BE49-F238E27FC236}">
                <a16:creationId xmlns:a16="http://schemas.microsoft.com/office/drawing/2014/main" id="{FB0D4BB3-CEC7-744C-B2D4-46F6E11740B6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tretch>
            <a:fillRect/>
          </a:stretch>
        </p:blipFill>
        <p:spPr>
          <a:xfrm>
            <a:off x="4971506" y="1861827"/>
            <a:ext cx="384286" cy="384286"/>
          </a:xfrm>
          <a:prstGeom prst="rect">
            <a:avLst/>
          </a:prstGeom>
        </p:spPr>
      </p:pic>
      <p:pic>
        <p:nvPicPr>
          <p:cNvPr id="81" name="Grafik 80" descr="Herz">
            <a:extLst>
              <a:ext uri="{FF2B5EF4-FFF2-40B4-BE49-F238E27FC236}">
                <a16:creationId xmlns:a16="http://schemas.microsoft.com/office/drawing/2014/main" id="{434DF2FD-4BD3-5845-A4B9-9C5D597CC730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tretch>
            <a:fillRect/>
          </a:stretch>
        </p:blipFill>
        <p:spPr>
          <a:xfrm>
            <a:off x="5522994" y="1861827"/>
            <a:ext cx="384286" cy="384286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D445E527-542D-8C42-93C9-93AEE5427813}"/>
              </a:ext>
            </a:extLst>
          </p:cNvPr>
          <p:cNvSpPr txBox="1"/>
          <p:nvPr/>
        </p:nvSpPr>
        <p:spPr bwMode="gray">
          <a:xfrm>
            <a:off x="550863" y="4212731"/>
            <a:ext cx="3683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/>
              <a:t>More icons you will find in Wiki</a:t>
            </a:r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D0D1B8EE-6369-2149-AE84-5B62EF2DADB0}"/>
              </a:ext>
            </a:extLst>
          </p:cNvPr>
          <p:cNvSpPr/>
          <p:nvPr/>
        </p:nvSpPr>
        <p:spPr>
          <a:xfrm>
            <a:off x="5460059" y="0"/>
            <a:ext cx="1349303" cy="1313234"/>
          </a:xfrm>
          <a:prstGeom prst="ellipse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de-DE" sz="14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46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8B9F35E-1F52-486B-A428-4E076B94F0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78517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8B9F35E-1F52-486B-A428-4E076B94F0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 hidden="1">
            <a:extLst>
              <a:ext uri="{FF2B5EF4-FFF2-40B4-BE49-F238E27FC236}">
                <a16:creationId xmlns:a16="http://schemas.microsoft.com/office/drawing/2014/main" id="{DE6B9C42-F7EE-4C27-B80A-FF424D33E5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8011244-0723-43C3-88AF-94D855C0A9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spc="-1" dirty="0"/>
              <a:t>PRESENTATION TITLE</a:t>
            </a:r>
            <a:endParaRPr lang="en-US" sz="4400" b="0" strike="noStrike" spc="-1" dirty="0">
              <a:latin typeface="Arial"/>
            </a:endParaRP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3C6C2D96-7DDD-46EF-8929-8E7AF256B0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4304C077-0EFE-49F3-BF29-50C58BBBED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0863" y="5635848"/>
            <a:ext cx="989053" cy="187359"/>
          </a:xfrm>
        </p:spPr>
        <p:txBody>
          <a:bodyPr/>
          <a:lstStyle/>
          <a:p>
            <a:r>
              <a:rPr lang="en-US" dirty="0"/>
              <a:t>Location, Date</a:t>
            </a:r>
          </a:p>
        </p:txBody>
      </p:sp>
    </p:spTree>
    <p:extLst>
      <p:ext uri="{BB962C8B-B14F-4D97-AF65-F5344CB8AC3E}">
        <p14:creationId xmlns:p14="http://schemas.microsoft.com/office/powerpoint/2010/main" val="138171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68141C-961D-AE48-B9EC-76657CF902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49700" y="1443364"/>
            <a:ext cx="7691438" cy="2055178"/>
          </a:xfrm>
        </p:spPr>
        <p:txBody>
          <a:bodyPr/>
          <a:lstStyle/>
          <a:p>
            <a:pPr lvl="0"/>
            <a:r>
              <a:rPr lang="en-US" dirty="0"/>
              <a:t>01	Chapter one</a:t>
            </a:r>
          </a:p>
          <a:p>
            <a:pPr lvl="0"/>
            <a:r>
              <a:rPr lang="en-US" dirty="0"/>
              <a:t>02	Chapter two</a:t>
            </a:r>
          </a:p>
          <a:p>
            <a:pPr lvl="0"/>
            <a:r>
              <a:rPr lang="en-US" dirty="0"/>
              <a:t>03	Chapter three example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B49A0A6-61D4-5245-897C-C556D0D0B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734512"/>
            <a:ext cx="1982915" cy="492443"/>
          </a:xfrm>
        </p:spPr>
        <p:txBody>
          <a:bodyPr/>
          <a:lstStyle/>
          <a:p>
            <a:r>
              <a:rPr lang="de-DE" dirty="0"/>
              <a:t>CONTENT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A87144D-6AD9-484C-8F03-782940C4F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2A7280-B24A-4E46-9A5A-F87A15DB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12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5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900A3-C660-F947-B26D-783772CE6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01</a:t>
            </a:r>
            <a:r>
              <a:rPr lang="en-US" dirty="0"/>
              <a:t>	Chapter one example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997AAEC-5A89-C547-BBEA-BFEDFA4F8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79E0C48-8B99-DF47-AB14-C23D527A7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13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59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7A8E2410-944C-49CE-A03A-1F441FED6BB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11285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7A8E2410-944C-49CE-A03A-1F441FED6B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hteck 47" hidden="1">
            <a:extLst>
              <a:ext uri="{FF2B5EF4-FFF2-40B4-BE49-F238E27FC236}">
                <a16:creationId xmlns:a16="http://schemas.microsoft.com/office/drawing/2014/main" id="{25DE7C2F-0337-4F30-B8FF-0AE1148686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Bildplatzhalter 12">
            <a:extLst>
              <a:ext uri="{FF2B5EF4-FFF2-40B4-BE49-F238E27FC236}">
                <a16:creationId xmlns:a16="http://schemas.microsoft.com/office/drawing/2014/main" id="{112C59FC-B915-4319-836C-CD54F118E30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37F1AC83-6013-4E9F-8540-20ADF9B2D1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39" name="Titel 38">
            <a:extLst>
              <a:ext uri="{FF2B5EF4-FFF2-40B4-BE49-F238E27FC236}">
                <a16:creationId xmlns:a16="http://schemas.microsoft.com/office/drawing/2014/main" id="{03277B17-9D06-4A9B-AF7D-2BE49CC8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Section a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7B32849-400D-4061-98A7-0CA0A3416B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6F4B4C4C-A744-4FFA-8768-19CCB20A4A6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5CDD411C-93A6-4481-AFAD-5187976631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CF3052A4-12B5-4319-A367-39C91925697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3" name="Textplatzhalter 62">
            <a:extLst>
              <a:ext uri="{FF2B5EF4-FFF2-40B4-BE49-F238E27FC236}">
                <a16:creationId xmlns:a16="http://schemas.microsoft.com/office/drawing/2014/main" id="{58CAD441-3537-4854-B27A-CD27792017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74895" y="359163"/>
            <a:ext cx="3582482" cy="312330"/>
          </a:xfrm>
        </p:spPr>
        <p:txBody>
          <a:bodyPr/>
          <a:lstStyle/>
          <a:p>
            <a:r>
              <a:rPr lang="en-US" dirty="0"/>
              <a:t>Section B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508677F-4428-44BE-AACE-555A481832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04833" y="359163"/>
            <a:ext cx="3582482" cy="312330"/>
          </a:xfrm>
        </p:spPr>
        <p:txBody>
          <a:bodyPr/>
          <a:lstStyle/>
          <a:p>
            <a:r>
              <a:rPr lang="en-US" dirty="0"/>
              <a:t>Section c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75EDBBD-4692-4510-9C76-6DF210E5EA1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74895" y="3737363"/>
            <a:ext cx="3582482" cy="312330"/>
          </a:xfrm>
        </p:spPr>
        <p:txBody>
          <a:bodyPr/>
          <a:lstStyle/>
          <a:p>
            <a:r>
              <a:rPr lang="en-US" dirty="0"/>
              <a:t>Section e</a:t>
            </a:r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8DCE994A-E70B-465F-B265-B313B3A84EF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04833" y="3737363"/>
            <a:ext cx="3582482" cy="312330"/>
          </a:xfrm>
        </p:spPr>
        <p:txBody>
          <a:bodyPr/>
          <a:lstStyle/>
          <a:p>
            <a:r>
              <a:rPr lang="en-US" dirty="0"/>
              <a:t>Section f</a:t>
            </a:r>
          </a:p>
        </p:txBody>
      </p:sp>
      <p:sp>
        <p:nvSpPr>
          <p:cNvPr id="47" name="Textplatzhalter 46">
            <a:extLst>
              <a:ext uri="{FF2B5EF4-FFF2-40B4-BE49-F238E27FC236}">
                <a16:creationId xmlns:a16="http://schemas.microsoft.com/office/drawing/2014/main" id="{3D378E82-2153-4588-9D8E-BA248BD0F4A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53384" y="3737363"/>
            <a:ext cx="3582482" cy="312330"/>
          </a:xfrm>
        </p:spPr>
        <p:txBody>
          <a:bodyPr/>
          <a:lstStyle/>
          <a:p>
            <a:r>
              <a:rPr lang="en-US" dirty="0"/>
              <a:t>Section d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7E1F4F1D-DF7A-40F9-9C2B-933F4BDC6E44}"/>
              </a:ext>
            </a:extLst>
          </p:cNvPr>
          <p:cNvSpPr txBox="1"/>
          <p:nvPr/>
        </p:nvSpPr>
        <p:spPr>
          <a:xfrm>
            <a:off x="4274895" y="917368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B11BB4D-0EAA-4B92-BE4B-ED6CCD533320}"/>
              </a:ext>
            </a:extLst>
          </p:cNvPr>
          <p:cNvSpPr txBox="1"/>
          <p:nvPr/>
        </p:nvSpPr>
        <p:spPr>
          <a:xfrm>
            <a:off x="253383" y="917368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198967F-9C1E-4C60-BB98-2DB56F2A3616}"/>
              </a:ext>
            </a:extLst>
          </p:cNvPr>
          <p:cNvSpPr txBox="1"/>
          <p:nvPr/>
        </p:nvSpPr>
        <p:spPr>
          <a:xfrm>
            <a:off x="8304833" y="917368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1FD4342F-F265-4654-94B8-2E9868B738A2}"/>
              </a:ext>
            </a:extLst>
          </p:cNvPr>
          <p:cNvSpPr txBox="1"/>
          <p:nvPr/>
        </p:nvSpPr>
        <p:spPr>
          <a:xfrm>
            <a:off x="4274895" y="4336974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F3493E0D-657C-49C0-B5FD-75DCF7247787}"/>
              </a:ext>
            </a:extLst>
          </p:cNvPr>
          <p:cNvSpPr txBox="1"/>
          <p:nvPr/>
        </p:nvSpPr>
        <p:spPr>
          <a:xfrm>
            <a:off x="253383" y="4336974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D4E2192-A2F7-4EFD-B8A9-F07973CE2B9E}"/>
              </a:ext>
            </a:extLst>
          </p:cNvPr>
          <p:cNvSpPr txBox="1"/>
          <p:nvPr/>
        </p:nvSpPr>
        <p:spPr>
          <a:xfrm>
            <a:off x="8304833" y="4336974"/>
            <a:ext cx="3582482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This can also simply be text</a:t>
            </a:r>
          </a:p>
        </p:txBody>
      </p:sp>
    </p:spTree>
    <p:extLst>
      <p:ext uri="{BB962C8B-B14F-4D97-AF65-F5344CB8AC3E}">
        <p14:creationId xmlns:p14="http://schemas.microsoft.com/office/powerpoint/2010/main" val="21891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kt 13" hidden="1">
            <a:extLst>
              <a:ext uri="{FF2B5EF4-FFF2-40B4-BE49-F238E27FC236}">
                <a16:creationId xmlns:a16="http://schemas.microsoft.com/office/drawing/2014/main" id="{7A8E2410-944C-49CE-A03A-1F441FED6BB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8105162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14" name="Objekt 13" hidden="1">
                        <a:extLst>
                          <a:ext uri="{FF2B5EF4-FFF2-40B4-BE49-F238E27FC236}">
                            <a16:creationId xmlns:a16="http://schemas.microsoft.com/office/drawing/2014/main" id="{7A8E2410-944C-49CE-A03A-1F441FED6B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hteck 47" hidden="1">
            <a:extLst>
              <a:ext uri="{FF2B5EF4-FFF2-40B4-BE49-F238E27FC236}">
                <a16:creationId xmlns:a16="http://schemas.microsoft.com/office/drawing/2014/main" id="{25DE7C2F-0337-4F30-B8FF-0AE11486867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0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5" name="Bildplatzhalter 4" descr="Ein Bild, das Gebäude, fahrend, Schüssel, Mann enthält.&#10;&#10;Automatisch generierte Beschreibung">
            <a:extLst>
              <a:ext uri="{FF2B5EF4-FFF2-40B4-BE49-F238E27FC236}">
                <a16:creationId xmlns:a16="http://schemas.microsoft.com/office/drawing/2014/main" id="{F44A8912-CF16-4FF9-8516-222E64F7F0D5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7"/>
          <a:srcRect t="12" b="12"/>
          <a:stretch>
            <a:fillRect/>
          </a:stretch>
        </p:blipFill>
        <p:spPr/>
      </p:pic>
      <p:sp>
        <p:nvSpPr>
          <p:cNvPr id="58" name="Bildplatzhalter 57">
            <a:extLst>
              <a:ext uri="{FF2B5EF4-FFF2-40B4-BE49-F238E27FC236}">
                <a16:creationId xmlns:a16="http://schemas.microsoft.com/office/drawing/2014/main" id="{A3B1C5AF-9C52-4FC9-B042-832A053AC7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6383" y="126382"/>
            <a:ext cx="3887787" cy="3240088"/>
          </a:xfrm>
        </p:spPr>
        <p:txBody>
          <a:bodyPr/>
          <a:lstStyle/>
          <a:p>
            <a:endParaRPr lang="en-DE"/>
          </a:p>
        </p:txBody>
      </p:sp>
      <p:sp>
        <p:nvSpPr>
          <p:cNvPr id="39" name="Titel 38">
            <a:extLst>
              <a:ext uri="{FF2B5EF4-FFF2-40B4-BE49-F238E27FC236}">
                <a16:creationId xmlns:a16="http://schemas.microsoft.com/office/drawing/2014/main" id="{03277B17-9D06-4A9B-AF7D-2BE49CC8F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Text text text</a:t>
            </a:r>
          </a:p>
        </p:txBody>
      </p:sp>
      <p:sp>
        <p:nvSpPr>
          <p:cNvPr id="59" name="Bildplatzhalter 58">
            <a:extLst>
              <a:ext uri="{FF2B5EF4-FFF2-40B4-BE49-F238E27FC236}">
                <a16:creationId xmlns:a16="http://schemas.microsoft.com/office/drawing/2014/main" id="{40831103-D145-43B4-8FD5-FA82C1C5524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0" name="Bildplatzhalter 59">
            <a:extLst>
              <a:ext uri="{FF2B5EF4-FFF2-40B4-BE49-F238E27FC236}">
                <a16:creationId xmlns:a16="http://schemas.microsoft.com/office/drawing/2014/main" id="{C920CD44-4BB3-4A57-8689-617687F3C44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1" name="Bildplatzhalter 60">
            <a:extLst>
              <a:ext uri="{FF2B5EF4-FFF2-40B4-BE49-F238E27FC236}">
                <a16:creationId xmlns:a16="http://schemas.microsoft.com/office/drawing/2014/main" id="{B2E18F20-427A-4946-B824-1743A4A04CD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2" name="Bildplatzhalter 61">
            <a:extLst>
              <a:ext uri="{FF2B5EF4-FFF2-40B4-BE49-F238E27FC236}">
                <a16:creationId xmlns:a16="http://schemas.microsoft.com/office/drawing/2014/main" id="{E3803996-DD9A-4173-8235-D3BFC36AF9D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3" name="Textplatzhalter 62">
            <a:extLst>
              <a:ext uri="{FF2B5EF4-FFF2-40B4-BE49-F238E27FC236}">
                <a16:creationId xmlns:a16="http://schemas.microsoft.com/office/drawing/2014/main" id="{58CAD441-3537-4854-B27A-CD27792017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74895" y="359163"/>
            <a:ext cx="3582482" cy="312330"/>
          </a:xfrm>
        </p:spPr>
        <p:txBody>
          <a:bodyPr/>
          <a:lstStyle/>
          <a:p>
            <a:r>
              <a:rPr lang="en-US" dirty="0"/>
              <a:t>Text text text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8E38F1E1-D6A2-43F7-B7DF-8D59DF19460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274895" y="3737363"/>
            <a:ext cx="3582482" cy="3123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8DCE994A-E70B-465F-B265-B313B3A84EF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04833" y="3737363"/>
            <a:ext cx="3582482" cy="312330"/>
          </a:xfrm>
        </p:spPr>
        <p:txBody>
          <a:bodyPr/>
          <a:lstStyle/>
          <a:p>
            <a:r>
              <a:rPr lang="en-US" dirty="0"/>
              <a:t>Text text text</a:t>
            </a:r>
          </a:p>
        </p:txBody>
      </p:sp>
      <p:sp>
        <p:nvSpPr>
          <p:cNvPr id="47" name="Textplatzhalter 46">
            <a:extLst>
              <a:ext uri="{FF2B5EF4-FFF2-40B4-BE49-F238E27FC236}">
                <a16:creationId xmlns:a16="http://schemas.microsoft.com/office/drawing/2014/main" id="{3D378E82-2153-4588-9D8E-BA248BD0F4A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53384" y="3737363"/>
            <a:ext cx="3582482" cy="312330"/>
          </a:xfrm>
        </p:spPr>
        <p:txBody>
          <a:bodyPr/>
          <a:lstStyle/>
          <a:p>
            <a:r>
              <a:rPr lang="en-US" dirty="0"/>
              <a:t>Text text text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F4B4D0D9-B8C2-4B64-8D81-8CE0A80302E2}"/>
              </a:ext>
            </a:extLst>
          </p:cNvPr>
          <p:cNvSpPr txBox="1"/>
          <p:nvPr/>
        </p:nvSpPr>
        <p:spPr>
          <a:xfrm>
            <a:off x="1130935" y="4638080"/>
            <a:ext cx="1846659" cy="11818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7200" b="1" dirty="0">
                <a:solidFill>
                  <a:schemeClr val="bg1"/>
                </a:solidFill>
              </a:rPr>
              <a:t>45%</a:t>
            </a:r>
          </a:p>
          <a:p>
            <a:pPr algn="ctr">
              <a:lnSpc>
                <a:spcPct val="80000"/>
              </a:lnSpc>
            </a:pPr>
            <a:r>
              <a:rPr lang="en-US" sz="2400" dirty="0">
                <a:solidFill>
                  <a:schemeClr val="bg1"/>
                </a:solidFill>
              </a:rPr>
              <a:t>Text Text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DB5249E-4035-48BD-AE2C-7184F227D7FA}"/>
              </a:ext>
            </a:extLst>
          </p:cNvPr>
          <p:cNvSpPr txBox="1"/>
          <p:nvPr/>
        </p:nvSpPr>
        <p:spPr>
          <a:xfrm>
            <a:off x="4274895" y="917368"/>
            <a:ext cx="3582482" cy="17727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 dirty="0">
                <a:solidFill>
                  <a:schemeClr val="bg1"/>
                </a:solidFill>
              </a:rPr>
              <a:t>Not every tile has to be filled in. You can leave one or more out.</a:t>
            </a:r>
          </a:p>
        </p:txBody>
      </p:sp>
      <p:sp>
        <p:nvSpPr>
          <p:cNvPr id="69" name="Textplatzhalter 68">
            <a:extLst>
              <a:ext uri="{FF2B5EF4-FFF2-40B4-BE49-F238E27FC236}">
                <a16:creationId xmlns:a16="http://schemas.microsoft.com/office/drawing/2014/main" id="{CCB6A1F4-F841-45A7-BE39-6BDC908813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04833" y="359163"/>
            <a:ext cx="3582482" cy="31233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0" name="Grafik 69" descr="Sanduhr">
            <a:extLst>
              <a:ext uri="{FF2B5EF4-FFF2-40B4-BE49-F238E27FC236}">
                <a16:creationId xmlns:a16="http://schemas.microsoft.com/office/drawing/2014/main" id="{A18FC45A-6FD8-44CF-AF90-AF3760DAD1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0889" y="1377863"/>
            <a:ext cx="1278775" cy="127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63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F2B5F24-E17F-9A4F-84F7-C9CCC51D8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en-US" spc="-1" dirty="0">
                <a:solidFill>
                  <a:srgbClr val="5A5A5A"/>
                </a:solidFill>
              </a:rPr>
              <a:t>I am an example for a slide with big picture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FF86C8-E682-E249-8C6D-543F56E6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FDD8E60-CBE9-3749-808D-D7F7EEA1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16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993B6F1-74F5-EE46-925A-A194AA622314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" b="45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51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AC3BF9AB-3624-453F-AF08-9E6C167C1C1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798958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AC3BF9AB-3624-453F-AF08-9E6C167C1C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2" name="Rechteck 102401" hidden="1">
            <a:extLst>
              <a:ext uri="{FF2B5EF4-FFF2-40B4-BE49-F238E27FC236}">
                <a16:creationId xmlns:a16="http://schemas.microsoft.com/office/drawing/2014/main" id="{047BE6B0-CC6E-4F99-81EB-C8BAF1DE5F5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2400" b="1" dirty="0">
              <a:solidFill>
                <a:schemeClr val="tx2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6" name="Bildplatzhalter 5" descr="Ein Bild, das draußen, Turm, Gras, Uhr enthält.&#10;&#10;Automatisch generierte Beschreibung">
            <a:extLst>
              <a:ext uri="{FF2B5EF4-FFF2-40B4-BE49-F238E27FC236}">
                <a16:creationId xmlns:a16="http://schemas.microsoft.com/office/drawing/2014/main" id="{9704E715-5400-4022-AB7A-BBD8974978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/>
          <a:srcRect l="6" r="6"/>
          <a:stretch>
            <a:fillRect/>
          </a:stretch>
        </p:blipFill>
        <p:spPr/>
      </p:pic>
      <p:sp>
        <p:nvSpPr>
          <p:cNvPr id="102401" name="Titel 102400">
            <a:extLst>
              <a:ext uri="{FF2B5EF4-FFF2-40B4-BE49-F238E27FC236}">
                <a16:creationId xmlns:a16="http://schemas.microsoft.com/office/drawing/2014/main" id="{6334689B-144F-48F1-83D2-D15FFED51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5400675" cy="738664"/>
          </a:xfrm>
        </p:spPr>
        <p:txBody>
          <a:bodyPr vert="horz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I am a slide with half text</a:t>
            </a:r>
            <a:br>
              <a:rPr lang="en-US" sz="2400" b="1" strike="noStrike" spc="-1" dirty="0">
                <a:solidFill>
                  <a:srgbClr val="5A5A5A"/>
                </a:solidFill>
                <a:latin typeface="Arial"/>
              </a:rPr>
            </a:b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and half picture</a:t>
            </a:r>
            <a:endParaRPr lang="en-US" sz="2400" b="0" strike="noStrike" spc="-1" dirty="0">
              <a:solidFill>
                <a:srgbClr val="5A5A5A"/>
              </a:solidFill>
              <a:latin typeface="Arial"/>
            </a:endParaRP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92E8842D-FED4-49E9-BAD1-6839A41E2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 points</a:t>
            </a:r>
          </a:p>
          <a:p>
            <a:r>
              <a:rPr lang="en-US" dirty="0"/>
              <a:t>To tell something</a:t>
            </a:r>
          </a:p>
          <a:p>
            <a:r>
              <a:rPr lang="en-US" dirty="0"/>
              <a:t>In a good overview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21D59A8-236E-49DD-94F8-8C67F00183A9}"/>
              </a:ext>
            </a:extLst>
          </p:cNvPr>
          <p:cNvSpPr/>
          <p:nvPr/>
        </p:nvSpPr>
        <p:spPr bwMode="gray">
          <a:xfrm>
            <a:off x="5708722" y="1906688"/>
            <a:ext cx="1897201" cy="1897201"/>
          </a:xfrm>
          <a:prstGeom prst="ellipse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>
              <a:lnSpc>
                <a:spcPct val="90000"/>
              </a:lnSpc>
            </a:pPr>
            <a:r>
              <a:rPr lang="en-US" sz="2000" b="1" strike="noStrike" spc="-1" dirty="0">
                <a:solidFill>
                  <a:srgbClr val="FFFFFF"/>
                </a:solidFill>
                <a:latin typeface="Arial"/>
              </a:rPr>
              <a:t>Button</a:t>
            </a:r>
            <a:br>
              <a:rPr lang="en-US" sz="2000" b="1" strike="noStrike" spc="-1" dirty="0">
                <a:solidFill>
                  <a:srgbClr val="FFFFFF"/>
                </a:solidFill>
                <a:latin typeface="Arial"/>
              </a:rPr>
            </a:br>
            <a:r>
              <a:rPr lang="en-US" sz="2000" b="1" strike="noStrike" spc="-1" dirty="0">
                <a:solidFill>
                  <a:srgbClr val="FFFFFF"/>
                </a:solidFill>
                <a:latin typeface="Arial"/>
              </a:rPr>
              <a:t>to </a:t>
            </a:r>
            <a:r>
              <a:rPr lang="en-US" sz="2000" b="1" spc="-1" dirty="0">
                <a:solidFill>
                  <a:srgbClr val="FFFFFF"/>
                </a:solidFill>
                <a:latin typeface="Arial"/>
              </a:rPr>
              <a:t>highlight</a:t>
            </a:r>
          </a:p>
          <a:p>
            <a:pPr algn="ctr">
              <a:lnSpc>
                <a:spcPct val="90000"/>
              </a:lnSpc>
            </a:pPr>
            <a:r>
              <a:rPr lang="en-US" sz="2000" b="1" strike="noStrike" spc="-1" dirty="0">
                <a:solidFill>
                  <a:srgbClr val="FFFFFF"/>
                </a:solidFill>
                <a:latin typeface="Arial"/>
              </a:rPr>
              <a:t>a word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239612F6-3ADC-43F0-9BCC-2ACBEC397355}"/>
              </a:ext>
            </a:extLst>
          </p:cNvPr>
          <p:cNvSpPr txBox="1"/>
          <p:nvPr/>
        </p:nvSpPr>
        <p:spPr>
          <a:xfrm>
            <a:off x="2079321" y="5937337"/>
            <a:ext cx="6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sz="1400" dirty="0" err="1">
              <a:solidFill>
                <a:schemeClr val="tx2"/>
              </a:solidFill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B4E33C89-9377-479F-B06D-E0638C6E9A11}"/>
              </a:ext>
            </a:extLst>
          </p:cNvPr>
          <p:cNvSpPr txBox="1"/>
          <p:nvPr/>
        </p:nvSpPr>
        <p:spPr>
          <a:xfrm rot="16200000">
            <a:off x="11334498" y="5360840"/>
            <a:ext cx="140102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de-DE" sz="800" dirty="0">
                <a:solidFill>
                  <a:schemeClr val="tx2"/>
                </a:solidFill>
                <a:latin typeface="-apple-system"/>
              </a:rPr>
              <a:t>Photo by </a:t>
            </a:r>
            <a:r>
              <a:rPr lang="en-US" altLang="de-DE" sz="800" dirty="0" err="1">
                <a:solidFill>
                  <a:schemeClr val="tx2"/>
                </a:solidFill>
                <a:latin typeface="-apple-system"/>
              </a:rPr>
              <a:t>Dex</a:t>
            </a:r>
            <a:r>
              <a:rPr lang="en-US" altLang="de-DE" sz="800" dirty="0">
                <a:solidFill>
                  <a:schemeClr val="tx2"/>
                </a:solidFill>
                <a:latin typeface="-apple-system"/>
              </a:rPr>
              <a:t> Ezekiel on </a:t>
            </a:r>
            <a:r>
              <a:rPr lang="en-US" altLang="de-DE" sz="800" dirty="0" err="1">
                <a:solidFill>
                  <a:schemeClr val="tx2"/>
                </a:solidFill>
                <a:latin typeface="-apple-system"/>
              </a:rPr>
              <a:t>Unsplash</a:t>
            </a:r>
            <a:endParaRPr lang="en-US" altLang="de-DE" sz="800" dirty="0">
              <a:solidFill>
                <a:schemeClr val="tx2"/>
              </a:solidFill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256544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 am a </a:t>
            </a:r>
            <a:r>
              <a:rPr lang="de-DE" dirty="0" err="1"/>
              <a:t>slide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just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Little intro text to a topic</a:t>
            </a:r>
          </a:p>
          <a:p>
            <a:r>
              <a:rPr lang="en-US" dirty="0"/>
              <a:t>Bullet points for highlighting</a:t>
            </a:r>
          </a:p>
          <a:p>
            <a:r>
              <a:rPr lang="en-US" dirty="0"/>
              <a:t>Or for questions</a:t>
            </a:r>
          </a:p>
          <a:p>
            <a:pPr marL="0" indent="0">
              <a:buNone/>
            </a:pPr>
            <a:br>
              <a:rPr lang="en-US" b="1" dirty="0">
                <a:solidFill>
                  <a:schemeClr val="accent1"/>
                </a:solidFill>
              </a:rPr>
            </a:br>
            <a:r>
              <a:rPr lang="en-US" sz="2400" b="1" dirty="0">
                <a:solidFill>
                  <a:schemeClr val="accent1"/>
                </a:solidFill>
              </a:rPr>
              <a:t>One bis saying that should stand out</a:t>
            </a:r>
            <a:endParaRPr lang="en-US" b="1" dirty="0">
              <a:solidFill>
                <a:schemeClr val="accent1"/>
              </a:solidFill>
            </a:endParaRPr>
          </a:p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606833-D8A8-F64F-904F-04D391F416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18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29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E14D5-2737-E045-85B7-9126CD113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5A5A5A"/>
                </a:solidFill>
              </a:rPr>
              <a:t>Take matters into your own hands, make</a:t>
            </a:r>
            <a:br>
              <a:rPr lang="en-US" dirty="0"/>
            </a:br>
            <a:r>
              <a:rPr lang="en-US" spc="-1" dirty="0">
                <a:solidFill>
                  <a:srgbClr val="5A5A5A"/>
                </a:solidFill>
              </a:rPr>
              <a:t>the Economy for the Common Good a reality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C4D5F3-4BF5-8F42-B61B-3BBD90337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D0C718-00A6-484C-BDDD-384425BF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19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6FDC5CD-F2D5-DB4F-AFAE-6B182F7211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1" t="12070" r="4434" b="10222"/>
          <a:stretch/>
        </p:blipFill>
        <p:spPr>
          <a:xfrm>
            <a:off x="7751890" y="1835753"/>
            <a:ext cx="4554108" cy="3896472"/>
          </a:xfrm>
          <a:prstGeom prst="rect">
            <a:avLst/>
          </a:prstGeom>
        </p:spPr>
      </p:pic>
      <p:pic>
        <p:nvPicPr>
          <p:cNvPr id="8" name="Grafik 7" descr="Prost">
            <a:extLst>
              <a:ext uri="{FF2B5EF4-FFF2-40B4-BE49-F238E27FC236}">
                <a16:creationId xmlns:a16="http://schemas.microsoft.com/office/drawing/2014/main" id="{B48E3B0E-58F2-544C-BEF7-5F598EBC1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2910" y="1730622"/>
            <a:ext cx="1170144" cy="1170144"/>
          </a:xfrm>
          <a:prstGeom prst="rect">
            <a:avLst/>
          </a:prstGeom>
        </p:spPr>
      </p:pic>
      <p:pic>
        <p:nvPicPr>
          <p:cNvPr id="9" name="Grafik 8" descr="Marketing">
            <a:extLst>
              <a:ext uri="{FF2B5EF4-FFF2-40B4-BE49-F238E27FC236}">
                <a16:creationId xmlns:a16="http://schemas.microsoft.com/office/drawing/2014/main" id="{FEC9C5CB-0470-994E-9930-7289B077DE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76435" y="2259653"/>
            <a:ext cx="1170144" cy="1170144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223D9593-9946-0244-96BC-66C3C81361B4}"/>
              </a:ext>
            </a:extLst>
          </p:cNvPr>
          <p:cNvGrpSpPr>
            <a:grpSpLocks noChangeAspect="1"/>
          </p:cNvGrpSpPr>
          <p:nvPr/>
        </p:nvGrpSpPr>
        <p:grpSpPr>
          <a:xfrm>
            <a:off x="3649720" y="3051152"/>
            <a:ext cx="1170144" cy="1536468"/>
            <a:chOff x="6153193" y="4255609"/>
            <a:chExt cx="1234763" cy="1621316"/>
          </a:xfrm>
          <a:solidFill>
            <a:schemeClr val="accent2"/>
          </a:solidFill>
        </p:grpSpPr>
        <p:pic>
          <p:nvPicPr>
            <p:cNvPr id="11" name="Grafik 10" descr="Topfblumen">
              <a:extLst>
                <a:ext uri="{FF2B5EF4-FFF2-40B4-BE49-F238E27FC236}">
                  <a16:creationId xmlns:a16="http://schemas.microsoft.com/office/drawing/2014/main" id="{12E689BA-A2BA-9749-8C78-7B5150BE2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473556" y="4962525"/>
              <a:ext cx="914400" cy="914400"/>
            </a:xfrm>
            <a:prstGeom prst="rect">
              <a:avLst/>
            </a:prstGeom>
          </p:spPr>
        </p:pic>
        <p:pic>
          <p:nvPicPr>
            <p:cNvPr id="12" name="Grafik 11" descr="Gießkanne">
              <a:extLst>
                <a:ext uri="{FF2B5EF4-FFF2-40B4-BE49-F238E27FC236}">
                  <a16:creationId xmlns:a16="http://schemas.microsoft.com/office/drawing/2014/main" id="{62AB7C59-F81E-344C-A778-3EFA919C0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153193" y="4255609"/>
              <a:ext cx="914400" cy="914400"/>
            </a:xfrm>
            <a:prstGeom prst="rect">
              <a:avLst/>
            </a:prstGeom>
          </p:spPr>
        </p:pic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7C323281-AE3A-3545-BF76-30C7628C6DE7}"/>
              </a:ext>
            </a:extLst>
          </p:cNvPr>
          <p:cNvSpPr txBox="1"/>
          <p:nvPr/>
        </p:nvSpPr>
        <p:spPr>
          <a:xfrm flipH="1">
            <a:off x="550863" y="6275792"/>
            <a:ext cx="103714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dirty="0">
                <a:solidFill>
                  <a:schemeClr val="tx2"/>
                </a:solidFill>
              </a:rPr>
              <a:t>Image: </a:t>
            </a:r>
            <a:r>
              <a:rPr lang="en-US" sz="800" dirty="0" err="1">
                <a:solidFill>
                  <a:schemeClr val="tx2"/>
                </a:solidFill>
              </a:rPr>
              <a:t>Freepik</a:t>
            </a:r>
            <a:r>
              <a:rPr lang="en-US" sz="800" dirty="0">
                <a:solidFill>
                  <a:schemeClr val="tx2"/>
                </a:solidFill>
              </a:rPr>
              <a:t> Stories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C5EA834-AC02-6044-97A5-455D00BD0E13}"/>
              </a:ext>
            </a:extLst>
          </p:cNvPr>
          <p:cNvSpPr txBox="1"/>
          <p:nvPr/>
        </p:nvSpPr>
        <p:spPr>
          <a:xfrm>
            <a:off x="680236" y="3404745"/>
            <a:ext cx="2877156" cy="1092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latin typeface="Arial"/>
              </a:rPr>
              <a:t>Get involved as as</a:t>
            </a: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b="1" strike="noStrike" spc="-1" dirty="0">
                <a:solidFill>
                  <a:srgbClr val="889E33"/>
                </a:solidFill>
                <a:latin typeface="Arial"/>
              </a:rPr>
              <a:t>Volunteer</a:t>
            </a:r>
            <a:endParaRPr lang="en-US" sz="2400" b="0" strike="noStrike" spc="-1" dirty="0">
              <a:latin typeface="Arial"/>
            </a:endParaRPr>
          </a:p>
          <a:p>
            <a:pPr algn="ctr"/>
            <a:endParaRPr lang="en-US" sz="7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Web: </a:t>
            </a:r>
            <a:b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</a:br>
            <a:r>
              <a:rPr kumimoji="0" lang="en-US" sz="1200" b="0" i="0" u="sng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hlinkClick r:id="rId11"/>
              </a:rPr>
              <a:t>ecogood.org/get-involved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889E33"/>
                </a:solidFill>
                <a:effectLst/>
                <a:uLnTx/>
                <a:uFillTx/>
                <a:latin typeface="Arial"/>
                <a:hlinkClick r:id="rId11"/>
              </a:rPr>
              <a:t> 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2734AED-3AD7-2243-9F01-D0CFE7CC9C84}"/>
              </a:ext>
            </a:extLst>
          </p:cNvPr>
          <p:cNvSpPr txBox="1"/>
          <p:nvPr/>
        </p:nvSpPr>
        <p:spPr>
          <a:xfrm>
            <a:off x="3088330" y="4685785"/>
            <a:ext cx="2651492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latin typeface="Arial"/>
              </a:rPr>
              <a:t>Support as a </a:t>
            </a:r>
            <a:br>
              <a:rPr lang="en-US" sz="1400" dirty="0"/>
            </a:br>
            <a:r>
              <a:rPr lang="en-US" sz="2400" b="1" strike="noStrike" spc="-1" dirty="0">
                <a:solidFill>
                  <a:srgbClr val="009DA5"/>
                </a:solidFill>
                <a:latin typeface="Arial"/>
              </a:rPr>
              <a:t>Donor</a:t>
            </a:r>
            <a:endParaRPr lang="en-US" sz="2400" b="0" strike="noStrike" spc="-1" dirty="0">
              <a:latin typeface="Arial"/>
            </a:endParaRPr>
          </a:p>
          <a:p>
            <a:pPr algn="ctr"/>
            <a:endParaRPr lang="en-US" sz="600" b="1" dirty="0">
              <a:solidFill>
                <a:srgbClr val="4C9AAE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</a:rPr>
              <a:t>Web: </a:t>
            </a:r>
            <a:br>
              <a:rPr lang="en-US" sz="1200" b="0" strike="noStrike" spc="-1" dirty="0">
                <a:solidFill>
                  <a:srgbClr val="000000"/>
                </a:solidFill>
                <a:latin typeface="Arial"/>
              </a:rPr>
            </a:br>
            <a:r>
              <a:rPr lang="en-US" sz="1200" b="0" u="sng" strike="noStrike" spc="-1" dirty="0">
                <a:solidFill>
                  <a:srgbClr val="000000"/>
                </a:solidFill>
                <a:uFillTx/>
                <a:latin typeface="Arial"/>
                <a:hlinkClick r:id="rId12"/>
              </a:rPr>
              <a:t>ecogood.org/get-involved/donate</a:t>
            </a:r>
            <a:r>
              <a:rPr lang="en-US" sz="1100" b="0" strike="noStrike" spc="-1" dirty="0">
                <a:solidFill>
                  <a:srgbClr val="009DA5"/>
                </a:solidFill>
                <a:latin typeface="Arial"/>
              </a:rPr>
              <a:t> </a:t>
            </a:r>
            <a:endParaRPr lang="en-US" sz="1100" b="0" strike="noStrike" spc="-1" dirty="0">
              <a:latin typeface="Arial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ADAA599-A8A3-DE4F-9264-E566184CCD29}"/>
              </a:ext>
            </a:extLst>
          </p:cNvPr>
          <p:cNvSpPr txBox="1"/>
          <p:nvPr/>
        </p:nvSpPr>
        <p:spPr>
          <a:xfrm>
            <a:off x="4923317" y="3072192"/>
            <a:ext cx="2404410" cy="1046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latin typeface="Arial"/>
              </a:rPr>
              <a:t>Become a</a:t>
            </a:r>
            <a:r>
              <a:rPr lang="en-US" sz="1400" b="0" strike="noStrike" spc="-1" dirty="0">
                <a:solidFill>
                  <a:srgbClr val="5A5A5A"/>
                </a:solidFill>
                <a:latin typeface="Arial"/>
              </a:rPr>
              <a:t> </a:t>
            </a:r>
            <a:br>
              <a:rPr lang="en-US" sz="1400" dirty="0"/>
            </a:br>
            <a:r>
              <a:rPr lang="en-US" sz="2400" b="1" strike="noStrike" spc="-1" dirty="0">
                <a:solidFill>
                  <a:srgbClr val="5A5A5A"/>
                </a:solidFill>
                <a:latin typeface="Arial"/>
              </a:rPr>
              <a:t>Member</a:t>
            </a:r>
            <a:endParaRPr lang="en-US" sz="2400" b="0" strike="noStrike" spc="-1" dirty="0">
              <a:latin typeface="Arial"/>
            </a:endParaRPr>
          </a:p>
          <a:p>
            <a:pPr algn="ctr"/>
            <a:endParaRPr lang="en-US" sz="600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latin typeface="Arial"/>
              </a:rPr>
              <a:t>Web: </a:t>
            </a:r>
            <a:r>
              <a:rPr lang="en-US" sz="1200" b="0" u="sng" strike="noStrike" spc="-1" dirty="0">
                <a:solidFill>
                  <a:srgbClr val="000000"/>
                </a:solidFill>
                <a:uFillTx/>
                <a:latin typeface="Arial"/>
                <a:hlinkClick r:id="rId13"/>
              </a:rPr>
              <a:t>ecogood.org/get-involved/become-a-member</a:t>
            </a:r>
            <a:r>
              <a:rPr lang="en-US" sz="1200" b="0" strike="noStrike" spc="-1" dirty="0">
                <a:solidFill>
                  <a:srgbClr val="5A5A5A"/>
                </a:solidFill>
                <a:latin typeface="Arial"/>
              </a:rPr>
              <a:t> </a:t>
            </a:r>
            <a:endParaRPr lang="en-US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911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E14D5-2737-E045-85B7-9126CD113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en-US" spc="-1" dirty="0">
                <a:solidFill>
                  <a:srgbClr val="5A5A5A"/>
                </a:solidFill>
                <a:latin typeface="Avenir Book" panose="02000503020000020003" pitchFamily="2" charset="0"/>
              </a:rPr>
              <a:t>Simplified Coordination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C4D5F3-4BF5-8F42-B61B-3BBD90337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www.econgood.org</a:t>
            </a:r>
            <a:r>
              <a:rPr lang="en-US" dirty="0"/>
              <a:t>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D0C718-00A6-484C-BDDD-384425BFE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2</a:t>
            </a:fld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8" name="Grafik 7" descr="Prost">
            <a:extLst>
              <a:ext uri="{FF2B5EF4-FFF2-40B4-BE49-F238E27FC236}">
                <a16:creationId xmlns:a16="http://schemas.microsoft.com/office/drawing/2014/main" id="{B48E3B0E-58F2-544C-BEF7-5F598EBC1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13813" y="4781943"/>
            <a:ext cx="1170144" cy="1170144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DC5EA834-AC02-6044-97A5-455D00BD0E13}"/>
              </a:ext>
            </a:extLst>
          </p:cNvPr>
          <p:cNvSpPr txBox="1"/>
          <p:nvPr/>
        </p:nvSpPr>
        <p:spPr>
          <a:xfrm>
            <a:off x="2111306" y="1833922"/>
            <a:ext cx="637671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400" b="1" spc="-1" dirty="0">
                <a:solidFill>
                  <a:schemeClr val="accent2"/>
                </a:solidFill>
                <a:latin typeface="Avenir Black" panose="02000503020000020003" pitchFamily="2" charset="0"/>
              </a:rPr>
              <a:t>FMT</a:t>
            </a:r>
            <a:r>
              <a:rPr lang="en-US" sz="2400" b="1" spc="-1" dirty="0">
                <a:solidFill>
                  <a:srgbClr val="889E33"/>
                </a:solidFill>
                <a:latin typeface="Avenir Black" panose="02000503020000020003" pitchFamily="2" charset="0"/>
              </a:rPr>
              <a:t>        </a:t>
            </a:r>
            <a:r>
              <a:rPr lang="en-US" sz="2400" b="1" spc="-1" dirty="0">
                <a:latin typeface="Avenir Black" panose="02000503020000020003" pitchFamily="2" charset="0"/>
              </a:rPr>
              <a:t>+</a:t>
            </a:r>
            <a:r>
              <a:rPr lang="en-US" sz="2400" b="1" spc="-1" dirty="0">
                <a:solidFill>
                  <a:srgbClr val="889E33"/>
                </a:solidFill>
                <a:latin typeface="Avenir Black" panose="02000503020000020003" pitchFamily="2" charset="0"/>
              </a:rPr>
              <a:t>        ICT        </a:t>
            </a:r>
            <a:r>
              <a:rPr lang="en-US" sz="2400" b="1" spc="-1" dirty="0">
                <a:latin typeface="Avenir Black" panose="02000503020000020003" pitchFamily="2" charset="0"/>
              </a:rPr>
              <a:t>=</a:t>
            </a:r>
            <a:r>
              <a:rPr lang="en-US" sz="2400" b="1" spc="-1" dirty="0">
                <a:solidFill>
                  <a:srgbClr val="889E33"/>
                </a:solidFill>
                <a:latin typeface="Avenir Black" panose="02000503020000020003" pitchFamily="2" charset="0"/>
              </a:rPr>
              <a:t>        </a:t>
            </a:r>
            <a:r>
              <a:rPr lang="en-US" sz="2400" b="1" spc="-1" dirty="0">
                <a:solidFill>
                  <a:srgbClr val="5A5A5A"/>
                </a:solidFill>
                <a:latin typeface="Avenir Black" panose="02000503020000020003" pitchFamily="2" charset="0"/>
              </a:rPr>
              <a:t>EMT</a:t>
            </a:r>
          </a:p>
        </p:txBody>
      </p:sp>
      <p:sp>
        <p:nvSpPr>
          <p:cNvPr id="22" name="Grafik 64" descr="Pfeil leichte Kurve">
            <a:extLst>
              <a:ext uri="{FF2B5EF4-FFF2-40B4-BE49-F238E27FC236}">
                <a16:creationId xmlns:a16="http://schemas.microsoft.com/office/drawing/2014/main" id="{F587473D-2BC9-C16B-71C8-04699931FEE4}"/>
              </a:ext>
            </a:extLst>
          </p:cNvPr>
          <p:cNvSpPr/>
          <p:nvPr/>
        </p:nvSpPr>
        <p:spPr>
          <a:xfrm rot="6379009">
            <a:off x="4835538" y="3715735"/>
            <a:ext cx="1009226" cy="558336"/>
          </a:xfrm>
          <a:custGeom>
            <a:avLst/>
            <a:gdLst>
              <a:gd name="connsiteX0" fmla="*/ 352002 w 352012"/>
              <a:gd name="connsiteY0" fmla="*/ 96001 h 192001"/>
              <a:gd name="connsiteX1" fmla="*/ 256001 w 352012"/>
              <a:gd name="connsiteY1" fmla="*/ 0 h 192001"/>
              <a:gd name="connsiteX2" fmla="*/ 256001 w 352012"/>
              <a:gd name="connsiteY2" fmla="*/ 60000 h 192001"/>
              <a:gd name="connsiteX3" fmla="*/ 0 w 352012"/>
              <a:gd name="connsiteY3" fmla="*/ 60000 h 192001"/>
              <a:gd name="connsiteX4" fmla="*/ 256001 w 352012"/>
              <a:gd name="connsiteY4" fmla="*/ 152001 h 192001"/>
              <a:gd name="connsiteX5" fmla="*/ 256001 w 352012"/>
              <a:gd name="connsiteY5" fmla="*/ 192001 h 192001"/>
              <a:gd name="connsiteX6" fmla="*/ 352002 w 352012"/>
              <a:gd name="connsiteY6" fmla="*/ 96001 h 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2012" h="192001">
                <a:moveTo>
                  <a:pt x="352002" y="96001"/>
                </a:moveTo>
                <a:cubicBezTo>
                  <a:pt x="353202" y="96001"/>
                  <a:pt x="256001" y="0"/>
                  <a:pt x="256001" y="0"/>
                </a:cubicBezTo>
                <a:lnTo>
                  <a:pt x="256001" y="60000"/>
                </a:lnTo>
                <a:cubicBezTo>
                  <a:pt x="192401" y="88800"/>
                  <a:pt x="0" y="60000"/>
                  <a:pt x="0" y="60000"/>
                </a:cubicBezTo>
                <a:cubicBezTo>
                  <a:pt x="0" y="60000"/>
                  <a:pt x="136401" y="164401"/>
                  <a:pt x="256001" y="152001"/>
                </a:cubicBezTo>
                <a:lnTo>
                  <a:pt x="256001" y="192001"/>
                </a:lnTo>
                <a:lnTo>
                  <a:pt x="352002" y="96001"/>
                </a:lnTo>
                <a:close/>
              </a:path>
            </a:pathLst>
          </a:custGeom>
          <a:solidFill>
            <a:srgbClr val="009DA5"/>
          </a:solidFill>
          <a:ln w="3969" cap="flat">
            <a:noFill/>
            <a:prstDash val="solid"/>
            <a:miter/>
          </a:ln>
        </p:spPr>
        <p:txBody>
          <a:bodyPr rtlCol="0" anchor="ctr"/>
          <a:lstStyle/>
          <a:p>
            <a:endParaRPr lang="en-DE"/>
          </a:p>
        </p:txBody>
      </p:sp>
      <p:sp>
        <p:nvSpPr>
          <p:cNvPr id="23" name="Textfeld 13">
            <a:extLst>
              <a:ext uri="{FF2B5EF4-FFF2-40B4-BE49-F238E27FC236}">
                <a16:creationId xmlns:a16="http://schemas.microsoft.com/office/drawing/2014/main" id="{6A490FC5-4DAC-DC9C-18B7-A516E6092199}"/>
              </a:ext>
            </a:extLst>
          </p:cNvPr>
          <p:cNvSpPr txBox="1"/>
          <p:nvPr/>
        </p:nvSpPr>
        <p:spPr>
          <a:xfrm>
            <a:off x="3755523" y="5087135"/>
            <a:ext cx="287715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4800" b="1" spc="-1" dirty="0">
                <a:solidFill>
                  <a:schemeClr val="accent2"/>
                </a:solidFill>
                <a:latin typeface="Avenir Black" panose="02000503020000020003" pitchFamily="2" charset="0"/>
              </a:rPr>
              <a:t>FMT</a:t>
            </a:r>
          </a:p>
        </p:txBody>
      </p:sp>
      <p:grpSp>
        <p:nvGrpSpPr>
          <p:cNvPr id="24" name="Grafik 63" descr="Benutzer">
            <a:extLst>
              <a:ext uri="{FF2B5EF4-FFF2-40B4-BE49-F238E27FC236}">
                <a16:creationId xmlns:a16="http://schemas.microsoft.com/office/drawing/2014/main" id="{B0413896-B38C-605D-49FF-DBB196D3A98C}"/>
              </a:ext>
            </a:extLst>
          </p:cNvPr>
          <p:cNvGrpSpPr/>
          <p:nvPr/>
        </p:nvGrpSpPr>
        <p:grpSpPr>
          <a:xfrm>
            <a:off x="2783998" y="2633357"/>
            <a:ext cx="592058" cy="369332"/>
            <a:chOff x="3893570" y="3740042"/>
            <a:chExt cx="336001" cy="209601"/>
          </a:xfrm>
          <a:solidFill>
            <a:srgbClr val="009DA5"/>
          </a:solidFill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A4773FA-1BC4-633E-E455-482D9EEC5548}"/>
                </a:ext>
              </a:extLst>
            </p:cNvPr>
            <p:cNvSpPr/>
            <p:nvPr/>
          </p:nvSpPr>
          <p:spPr>
            <a:xfrm>
              <a:off x="3929570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4DD96A61-87AB-BBC8-2272-BD6CECDBA44F}"/>
                </a:ext>
              </a:extLst>
            </p:cNvPr>
            <p:cNvSpPr/>
            <p:nvPr/>
          </p:nvSpPr>
          <p:spPr>
            <a:xfrm>
              <a:off x="4121571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46E5655A-2321-5E60-20A7-393D8EFABD31}"/>
                </a:ext>
              </a:extLst>
            </p:cNvPr>
            <p:cNvSpPr/>
            <p:nvPr/>
          </p:nvSpPr>
          <p:spPr>
            <a:xfrm>
              <a:off x="3989570" y="3877643"/>
              <a:ext cx="144000" cy="72000"/>
            </a:xfrm>
            <a:custGeom>
              <a:avLst/>
              <a:gdLst>
                <a:gd name="connsiteX0" fmla="*/ 144001 w 144000"/>
                <a:gd name="connsiteY0" fmla="*/ 72000 h 72000"/>
                <a:gd name="connsiteX1" fmla="*/ 144001 w 144000"/>
                <a:gd name="connsiteY1" fmla="*/ 36000 h 72000"/>
                <a:gd name="connsiteX2" fmla="*/ 136801 w 144000"/>
                <a:gd name="connsiteY2" fmla="*/ 21600 h 72000"/>
                <a:gd name="connsiteX3" fmla="*/ 101601 w 144000"/>
                <a:gd name="connsiteY3" fmla="*/ 4800 h 72000"/>
                <a:gd name="connsiteX4" fmla="*/ 72000 w 144000"/>
                <a:gd name="connsiteY4" fmla="*/ 0 h 72000"/>
                <a:gd name="connsiteX5" fmla="*/ 42400 w 144000"/>
                <a:gd name="connsiteY5" fmla="*/ 4800 h 72000"/>
                <a:gd name="connsiteX6" fmla="*/ 7200 w 144000"/>
                <a:gd name="connsiteY6" fmla="*/ 21600 h 72000"/>
                <a:gd name="connsiteX7" fmla="*/ 0 w 144000"/>
                <a:gd name="connsiteY7" fmla="*/ 36000 h 72000"/>
                <a:gd name="connsiteX8" fmla="*/ 0 w 144000"/>
                <a:gd name="connsiteY8" fmla="*/ 72000 h 72000"/>
                <a:gd name="connsiteX9" fmla="*/ 144001 w 144000"/>
                <a:gd name="connsiteY9" fmla="*/ 72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" h="72000">
                  <a:moveTo>
                    <a:pt x="144001" y="72000"/>
                  </a:moveTo>
                  <a:lnTo>
                    <a:pt x="144001" y="36000"/>
                  </a:lnTo>
                  <a:cubicBezTo>
                    <a:pt x="144001" y="30400"/>
                    <a:pt x="141601" y="24800"/>
                    <a:pt x="136801" y="21600"/>
                  </a:cubicBezTo>
                  <a:cubicBezTo>
                    <a:pt x="127201" y="13600"/>
                    <a:pt x="114401" y="80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000"/>
                    <a:pt x="17600" y="14400"/>
                    <a:pt x="7200" y="21600"/>
                  </a:cubicBezTo>
                  <a:cubicBezTo>
                    <a:pt x="2400" y="256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144001" y="72000"/>
                  </a:ln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5FF029D8-4DB8-80E0-FC83-430F08DF8DB2}"/>
                </a:ext>
              </a:extLst>
            </p:cNvPr>
            <p:cNvSpPr/>
            <p:nvPr/>
          </p:nvSpPr>
          <p:spPr>
            <a:xfrm>
              <a:off x="4025570" y="3796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A7F8280D-C913-C30C-4F9F-34B318B7B138}"/>
                </a:ext>
              </a:extLst>
            </p:cNvPr>
            <p:cNvSpPr/>
            <p:nvPr/>
          </p:nvSpPr>
          <p:spPr>
            <a:xfrm>
              <a:off x="4099171" y="3821642"/>
              <a:ext cx="130400" cy="72000"/>
            </a:xfrm>
            <a:custGeom>
              <a:avLst/>
              <a:gdLst>
                <a:gd name="connsiteX0" fmla="*/ 123201 w 130400"/>
                <a:gd name="connsiteY0" fmla="*/ 21600 h 72000"/>
                <a:gd name="connsiteX1" fmla="*/ 88000 w 130400"/>
                <a:gd name="connsiteY1" fmla="*/ 4800 h 72000"/>
                <a:gd name="connsiteX2" fmla="*/ 58400 w 130400"/>
                <a:gd name="connsiteY2" fmla="*/ 0 h 72000"/>
                <a:gd name="connsiteX3" fmla="*/ 28800 w 130400"/>
                <a:gd name="connsiteY3" fmla="*/ 4800 h 72000"/>
                <a:gd name="connsiteX4" fmla="*/ 14400 w 130400"/>
                <a:gd name="connsiteY4" fmla="*/ 10400 h 72000"/>
                <a:gd name="connsiteX5" fmla="*/ 14400 w 130400"/>
                <a:gd name="connsiteY5" fmla="*/ 11200 h 72000"/>
                <a:gd name="connsiteX6" fmla="*/ 0 w 130400"/>
                <a:gd name="connsiteY6" fmla="*/ 46400 h 72000"/>
                <a:gd name="connsiteX7" fmla="*/ 36800 w 130400"/>
                <a:gd name="connsiteY7" fmla="*/ 64800 h 72000"/>
                <a:gd name="connsiteX8" fmla="*/ 43200 w 130400"/>
                <a:gd name="connsiteY8" fmla="*/ 72000 h 72000"/>
                <a:gd name="connsiteX9" fmla="*/ 130401 w 130400"/>
                <a:gd name="connsiteY9" fmla="*/ 72000 h 72000"/>
                <a:gd name="connsiteX10" fmla="*/ 130401 w 130400"/>
                <a:gd name="connsiteY10" fmla="*/ 36000 h 72000"/>
                <a:gd name="connsiteX11" fmla="*/ 123201 w 130400"/>
                <a:gd name="connsiteY11" fmla="*/ 216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400" h="72000">
                  <a:moveTo>
                    <a:pt x="123201" y="21600"/>
                  </a:moveTo>
                  <a:cubicBezTo>
                    <a:pt x="113601" y="13600"/>
                    <a:pt x="100801" y="8000"/>
                    <a:pt x="88000" y="4800"/>
                  </a:cubicBezTo>
                  <a:cubicBezTo>
                    <a:pt x="79200" y="2400"/>
                    <a:pt x="68800" y="0"/>
                    <a:pt x="58400" y="0"/>
                  </a:cubicBezTo>
                  <a:cubicBezTo>
                    <a:pt x="48800" y="0"/>
                    <a:pt x="38400" y="1600"/>
                    <a:pt x="28800" y="4800"/>
                  </a:cubicBezTo>
                  <a:cubicBezTo>
                    <a:pt x="24000" y="6400"/>
                    <a:pt x="19200" y="8000"/>
                    <a:pt x="14400" y="10400"/>
                  </a:cubicBezTo>
                  <a:lnTo>
                    <a:pt x="14400" y="11200"/>
                  </a:lnTo>
                  <a:cubicBezTo>
                    <a:pt x="14400" y="24800"/>
                    <a:pt x="8800" y="37600"/>
                    <a:pt x="0" y="46400"/>
                  </a:cubicBezTo>
                  <a:cubicBezTo>
                    <a:pt x="15200" y="51200"/>
                    <a:pt x="27200" y="57600"/>
                    <a:pt x="36800" y="64800"/>
                  </a:cubicBezTo>
                  <a:cubicBezTo>
                    <a:pt x="39200" y="67200"/>
                    <a:pt x="41600" y="68800"/>
                    <a:pt x="43200" y="72000"/>
                  </a:cubicBezTo>
                  <a:lnTo>
                    <a:pt x="130401" y="72000"/>
                  </a:lnTo>
                  <a:lnTo>
                    <a:pt x="130401" y="36000"/>
                  </a:lnTo>
                  <a:cubicBezTo>
                    <a:pt x="130401" y="30400"/>
                    <a:pt x="128001" y="24800"/>
                    <a:pt x="123201" y="216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C2854220-64B3-5673-B5C5-1F159130BF9E}"/>
                </a:ext>
              </a:extLst>
            </p:cNvPr>
            <p:cNvSpPr/>
            <p:nvPr/>
          </p:nvSpPr>
          <p:spPr>
            <a:xfrm>
              <a:off x="3893570" y="3821642"/>
              <a:ext cx="130400" cy="72000"/>
            </a:xfrm>
            <a:custGeom>
              <a:avLst/>
              <a:gdLst>
                <a:gd name="connsiteX0" fmla="*/ 93600 w 130400"/>
                <a:gd name="connsiteY0" fmla="*/ 64800 h 72000"/>
                <a:gd name="connsiteX1" fmla="*/ 93600 w 130400"/>
                <a:gd name="connsiteY1" fmla="*/ 64800 h 72000"/>
                <a:gd name="connsiteX2" fmla="*/ 130401 w 130400"/>
                <a:gd name="connsiteY2" fmla="*/ 46400 h 72000"/>
                <a:gd name="connsiteX3" fmla="*/ 116001 w 130400"/>
                <a:gd name="connsiteY3" fmla="*/ 11200 h 72000"/>
                <a:gd name="connsiteX4" fmla="*/ 116001 w 130400"/>
                <a:gd name="connsiteY4" fmla="*/ 9600 h 72000"/>
                <a:gd name="connsiteX5" fmla="*/ 101601 w 130400"/>
                <a:gd name="connsiteY5" fmla="*/ 4800 h 72000"/>
                <a:gd name="connsiteX6" fmla="*/ 72000 w 130400"/>
                <a:gd name="connsiteY6" fmla="*/ 0 h 72000"/>
                <a:gd name="connsiteX7" fmla="*/ 42400 w 130400"/>
                <a:gd name="connsiteY7" fmla="*/ 4800 h 72000"/>
                <a:gd name="connsiteX8" fmla="*/ 7200 w 130400"/>
                <a:gd name="connsiteY8" fmla="*/ 21600 h 72000"/>
                <a:gd name="connsiteX9" fmla="*/ 0 w 130400"/>
                <a:gd name="connsiteY9" fmla="*/ 36000 h 72000"/>
                <a:gd name="connsiteX10" fmla="*/ 0 w 130400"/>
                <a:gd name="connsiteY10" fmla="*/ 72000 h 72000"/>
                <a:gd name="connsiteX11" fmla="*/ 86400 w 130400"/>
                <a:gd name="connsiteY11" fmla="*/ 72000 h 72000"/>
                <a:gd name="connsiteX12" fmla="*/ 93600 w 130400"/>
                <a:gd name="connsiteY12" fmla="*/ 648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0" h="72000">
                  <a:moveTo>
                    <a:pt x="93600" y="64800"/>
                  </a:moveTo>
                  <a:lnTo>
                    <a:pt x="93600" y="64800"/>
                  </a:lnTo>
                  <a:cubicBezTo>
                    <a:pt x="104801" y="56800"/>
                    <a:pt x="117601" y="50400"/>
                    <a:pt x="130401" y="46400"/>
                  </a:cubicBezTo>
                  <a:cubicBezTo>
                    <a:pt x="121601" y="36800"/>
                    <a:pt x="116001" y="24800"/>
                    <a:pt x="116001" y="11200"/>
                  </a:cubicBezTo>
                  <a:cubicBezTo>
                    <a:pt x="116001" y="10400"/>
                    <a:pt x="116001" y="10400"/>
                    <a:pt x="116001" y="9600"/>
                  </a:cubicBezTo>
                  <a:cubicBezTo>
                    <a:pt x="111201" y="8000"/>
                    <a:pt x="106401" y="56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800"/>
                    <a:pt x="17600" y="14400"/>
                    <a:pt x="7200" y="21600"/>
                  </a:cubicBezTo>
                  <a:cubicBezTo>
                    <a:pt x="2400" y="248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86400" y="72000"/>
                  </a:lnTo>
                  <a:cubicBezTo>
                    <a:pt x="88800" y="68800"/>
                    <a:pt x="90400" y="67200"/>
                    <a:pt x="93600" y="648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</p:grpSp>
      <p:grpSp>
        <p:nvGrpSpPr>
          <p:cNvPr id="39" name="Grafik 63" descr="Benutzer">
            <a:extLst>
              <a:ext uri="{FF2B5EF4-FFF2-40B4-BE49-F238E27FC236}">
                <a16:creationId xmlns:a16="http://schemas.microsoft.com/office/drawing/2014/main" id="{EEE19754-A181-CE39-90CB-0F5880AE123C}"/>
              </a:ext>
            </a:extLst>
          </p:cNvPr>
          <p:cNvGrpSpPr/>
          <p:nvPr/>
        </p:nvGrpSpPr>
        <p:grpSpPr>
          <a:xfrm>
            <a:off x="4980688" y="2592478"/>
            <a:ext cx="592058" cy="369332"/>
            <a:chOff x="3893570" y="3740042"/>
            <a:chExt cx="336001" cy="209601"/>
          </a:xfrm>
          <a:solidFill>
            <a:schemeClr val="accent1"/>
          </a:solidFill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08493C90-188F-65E8-8D6E-A3DEAEAADD4F}"/>
                </a:ext>
              </a:extLst>
            </p:cNvPr>
            <p:cNvSpPr/>
            <p:nvPr/>
          </p:nvSpPr>
          <p:spPr>
            <a:xfrm>
              <a:off x="3929570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6A2506F1-43C7-8A8B-41F2-BBE9CF54B07F}"/>
                </a:ext>
              </a:extLst>
            </p:cNvPr>
            <p:cNvSpPr/>
            <p:nvPr/>
          </p:nvSpPr>
          <p:spPr>
            <a:xfrm>
              <a:off x="4121571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61540BBB-F430-F7D9-35C4-1ABEB73CA79E}"/>
                </a:ext>
              </a:extLst>
            </p:cNvPr>
            <p:cNvSpPr/>
            <p:nvPr/>
          </p:nvSpPr>
          <p:spPr>
            <a:xfrm>
              <a:off x="3989570" y="3877643"/>
              <a:ext cx="144000" cy="72000"/>
            </a:xfrm>
            <a:custGeom>
              <a:avLst/>
              <a:gdLst>
                <a:gd name="connsiteX0" fmla="*/ 144001 w 144000"/>
                <a:gd name="connsiteY0" fmla="*/ 72000 h 72000"/>
                <a:gd name="connsiteX1" fmla="*/ 144001 w 144000"/>
                <a:gd name="connsiteY1" fmla="*/ 36000 h 72000"/>
                <a:gd name="connsiteX2" fmla="*/ 136801 w 144000"/>
                <a:gd name="connsiteY2" fmla="*/ 21600 h 72000"/>
                <a:gd name="connsiteX3" fmla="*/ 101601 w 144000"/>
                <a:gd name="connsiteY3" fmla="*/ 4800 h 72000"/>
                <a:gd name="connsiteX4" fmla="*/ 72000 w 144000"/>
                <a:gd name="connsiteY4" fmla="*/ 0 h 72000"/>
                <a:gd name="connsiteX5" fmla="*/ 42400 w 144000"/>
                <a:gd name="connsiteY5" fmla="*/ 4800 h 72000"/>
                <a:gd name="connsiteX6" fmla="*/ 7200 w 144000"/>
                <a:gd name="connsiteY6" fmla="*/ 21600 h 72000"/>
                <a:gd name="connsiteX7" fmla="*/ 0 w 144000"/>
                <a:gd name="connsiteY7" fmla="*/ 36000 h 72000"/>
                <a:gd name="connsiteX8" fmla="*/ 0 w 144000"/>
                <a:gd name="connsiteY8" fmla="*/ 72000 h 72000"/>
                <a:gd name="connsiteX9" fmla="*/ 144001 w 144000"/>
                <a:gd name="connsiteY9" fmla="*/ 72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" h="72000">
                  <a:moveTo>
                    <a:pt x="144001" y="72000"/>
                  </a:moveTo>
                  <a:lnTo>
                    <a:pt x="144001" y="36000"/>
                  </a:lnTo>
                  <a:cubicBezTo>
                    <a:pt x="144001" y="30400"/>
                    <a:pt x="141601" y="24800"/>
                    <a:pt x="136801" y="21600"/>
                  </a:cubicBezTo>
                  <a:cubicBezTo>
                    <a:pt x="127201" y="13600"/>
                    <a:pt x="114401" y="80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000"/>
                    <a:pt x="17600" y="14400"/>
                    <a:pt x="7200" y="21600"/>
                  </a:cubicBezTo>
                  <a:cubicBezTo>
                    <a:pt x="2400" y="256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144001" y="72000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10134754-0519-8C0A-885E-2C186C06BFD0}"/>
                </a:ext>
              </a:extLst>
            </p:cNvPr>
            <p:cNvSpPr/>
            <p:nvPr/>
          </p:nvSpPr>
          <p:spPr>
            <a:xfrm>
              <a:off x="4025570" y="3796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dirty="0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B1169DA9-CCC1-D0D1-6F29-091D1B383BF4}"/>
                </a:ext>
              </a:extLst>
            </p:cNvPr>
            <p:cNvSpPr/>
            <p:nvPr/>
          </p:nvSpPr>
          <p:spPr>
            <a:xfrm>
              <a:off x="4099171" y="3821642"/>
              <a:ext cx="130400" cy="72000"/>
            </a:xfrm>
            <a:custGeom>
              <a:avLst/>
              <a:gdLst>
                <a:gd name="connsiteX0" fmla="*/ 123201 w 130400"/>
                <a:gd name="connsiteY0" fmla="*/ 21600 h 72000"/>
                <a:gd name="connsiteX1" fmla="*/ 88000 w 130400"/>
                <a:gd name="connsiteY1" fmla="*/ 4800 h 72000"/>
                <a:gd name="connsiteX2" fmla="*/ 58400 w 130400"/>
                <a:gd name="connsiteY2" fmla="*/ 0 h 72000"/>
                <a:gd name="connsiteX3" fmla="*/ 28800 w 130400"/>
                <a:gd name="connsiteY3" fmla="*/ 4800 h 72000"/>
                <a:gd name="connsiteX4" fmla="*/ 14400 w 130400"/>
                <a:gd name="connsiteY4" fmla="*/ 10400 h 72000"/>
                <a:gd name="connsiteX5" fmla="*/ 14400 w 130400"/>
                <a:gd name="connsiteY5" fmla="*/ 11200 h 72000"/>
                <a:gd name="connsiteX6" fmla="*/ 0 w 130400"/>
                <a:gd name="connsiteY6" fmla="*/ 46400 h 72000"/>
                <a:gd name="connsiteX7" fmla="*/ 36800 w 130400"/>
                <a:gd name="connsiteY7" fmla="*/ 64800 h 72000"/>
                <a:gd name="connsiteX8" fmla="*/ 43200 w 130400"/>
                <a:gd name="connsiteY8" fmla="*/ 72000 h 72000"/>
                <a:gd name="connsiteX9" fmla="*/ 130401 w 130400"/>
                <a:gd name="connsiteY9" fmla="*/ 72000 h 72000"/>
                <a:gd name="connsiteX10" fmla="*/ 130401 w 130400"/>
                <a:gd name="connsiteY10" fmla="*/ 36000 h 72000"/>
                <a:gd name="connsiteX11" fmla="*/ 123201 w 130400"/>
                <a:gd name="connsiteY11" fmla="*/ 216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400" h="72000">
                  <a:moveTo>
                    <a:pt x="123201" y="21600"/>
                  </a:moveTo>
                  <a:cubicBezTo>
                    <a:pt x="113601" y="13600"/>
                    <a:pt x="100801" y="8000"/>
                    <a:pt x="88000" y="4800"/>
                  </a:cubicBezTo>
                  <a:cubicBezTo>
                    <a:pt x="79200" y="2400"/>
                    <a:pt x="68800" y="0"/>
                    <a:pt x="58400" y="0"/>
                  </a:cubicBezTo>
                  <a:cubicBezTo>
                    <a:pt x="48800" y="0"/>
                    <a:pt x="38400" y="1600"/>
                    <a:pt x="28800" y="4800"/>
                  </a:cubicBezTo>
                  <a:cubicBezTo>
                    <a:pt x="24000" y="6400"/>
                    <a:pt x="19200" y="8000"/>
                    <a:pt x="14400" y="10400"/>
                  </a:cubicBezTo>
                  <a:lnTo>
                    <a:pt x="14400" y="11200"/>
                  </a:lnTo>
                  <a:cubicBezTo>
                    <a:pt x="14400" y="24800"/>
                    <a:pt x="8800" y="37600"/>
                    <a:pt x="0" y="46400"/>
                  </a:cubicBezTo>
                  <a:cubicBezTo>
                    <a:pt x="15200" y="51200"/>
                    <a:pt x="27200" y="57600"/>
                    <a:pt x="36800" y="64800"/>
                  </a:cubicBezTo>
                  <a:cubicBezTo>
                    <a:pt x="39200" y="67200"/>
                    <a:pt x="41600" y="68800"/>
                    <a:pt x="43200" y="72000"/>
                  </a:cubicBezTo>
                  <a:lnTo>
                    <a:pt x="130401" y="72000"/>
                  </a:lnTo>
                  <a:lnTo>
                    <a:pt x="130401" y="36000"/>
                  </a:lnTo>
                  <a:cubicBezTo>
                    <a:pt x="130401" y="30400"/>
                    <a:pt x="128001" y="24800"/>
                    <a:pt x="123201" y="216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F8EEC90E-F6DC-0C30-B63F-6188157ACFF9}"/>
                </a:ext>
              </a:extLst>
            </p:cNvPr>
            <p:cNvSpPr/>
            <p:nvPr/>
          </p:nvSpPr>
          <p:spPr>
            <a:xfrm>
              <a:off x="3893570" y="3821642"/>
              <a:ext cx="130400" cy="72000"/>
            </a:xfrm>
            <a:custGeom>
              <a:avLst/>
              <a:gdLst>
                <a:gd name="connsiteX0" fmla="*/ 93600 w 130400"/>
                <a:gd name="connsiteY0" fmla="*/ 64800 h 72000"/>
                <a:gd name="connsiteX1" fmla="*/ 93600 w 130400"/>
                <a:gd name="connsiteY1" fmla="*/ 64800 h 72000"/>
                <a:gd name="connsiteX2" fmla="*/ 130401 w 130400"/>
                <a:gd name="connsiteY2" fmla="*/ 46400 h 72000"/>
                <a:gd name="connsiteX3" fmla="*/ 116001 w 130400"/>
                <a:gd name="connsiteY3" fmla="*/ 11200 h 72000"/>
                <a:gd name="connsiteX4" fmla="*/ 116001 w 130400"/>
                <a:gd name="connsiteY4" fmla="*/ 9600 h 72000"/>
                <a:gd name="connsiteX5" fmla="*/ 101601 w 130400"/>
                <a:gd name="connsiteY5" fmla="*/ 4800 h 72000"/>
                <a:gd name="connsiteX6" fmla="*/ 72000 w 130400"/>
                <a:gd name="connsiteY6" fmla="*/ 0 h 72000"/>
                <a:gd name="connsiteX7" fmla="*/ 42400 w 130400"/>
                <a:gd name="connsiteY7" fmla="*/ 4800 h 72000"/>
                <a:gd name="connsiteX8" fmla="*/ 7200 w 130400"/>
                <a:gd name="connsiteY8" fmla="*/ 21600 h 72000"/>
                <a:gd name="connsiteX9" fmla="*/ 0 w 130400"/>
                <a:gd name="connsiteY9" fmla="*/ 36000 h 72000"/>
                <a:gd name="connsiteX10" fmla="*/ 0 w 130400"/>
                <a:gd name="connsiteY10" fmla="*/ 72000 h 72000"/>
                <a:gd name="connsiteX11" fmla="*/ 86400 w 130400"/>
                <a:gd name="connsiteY11" fmla="*/ 72000 h 72000"/>
                <a:gd name="connsiteX12" fmla="*/ 93600 w 130400"/>
                <a:gd name="connsiteY12" fmla="*/ 648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0" h="72000">
                  <a:moveTo>
                    <a:pt x="93600" y="64800"/>
                  </a:moveTo>
                  <a:lnTo>
                    <a:pt x="93600" y="64800"/>
                  </a:lnTo>
                  <a:cubicBezTo>
                    <a:pt x="104801" y="56800"/>
                    <a:pt x="117601" y="50400"/>
                    <a:pt x="130401" y="46400"/>
                  </a:cubicBezTo>
                  <a:cubicBezTo>
                    <a:pt x="121601" y="36800"/>
                    <a:pt x="116001" y="24800"/>
                    <a:pt x="116001" y="11200"/>
                  </a:cubicBezTo>
                  <a:cubicBezTo>
                    <a:pt x="116001" y="10400"/>
                    <a:pt x="116001" y="10400"/>
                    <a:pt x="116001" y="9600"/>
                  </a:cubicBezTo>
                  <a:cubicBezTo>
                    <a:pt x="111201" y="8000"/>
                    <a:pt x="106401" y="56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800"/>
                    <a:pt x="17600" y="14400"/>
                    <a:pt x="7200" y="21600"/>
                  </a:cubicBezTo>
                  <a:cubicBezTo>
                    <a:pt x="2400" y="248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86400" y="72000"/>
                  </a:lnTo>
                  <a:cubicBezTo>
                    <a:pt x="88800" y="68800"/>
                    <a:pt x="90400" y="67200"/>
                    <a:pt x="93600" y="648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</p:grpSp>
      <p:grpSp>
        <p:nvGrpSpPr>
          <p:cNvPr id="46" name="Grafik 63" descr="Benutzer">
            <a:extLst>
              <a:ext uri="{FF2B5EF4-FFF2-40B4-BE49-F238E27FC236}">
                <a16:creationId xmlns:a16="http://schemas.microsoft.com/office/drawing/2014/main" id="{F08A9929-0289-CFD2-1B14-F0E49CDE3875}"/>
              </a:ext>
            </a:extLst>
          </p:cNvPr>
          <p:cNvGrpSpPr/>
          <p:nvPr/>
        </p:nvGrpSpPr>
        <p:grpSpPr>
          <a:xfrm>
            <a:off x="7157934" y="2592478"/>
            <a:ext cx="592058" cy="369332"/>
            <a:chOff x="3893570" y="3740042"/>
            <a:chExt cx="336001" cy="209601"/>
          </a:xfrm>
          <a:solidFill>
            <a:schemeClr val="tx1"/>
          </a:solidFill>
        </p:grpSpPr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12E5D65D-C6F0-42BC-3DB5-070EA019CA04}"/>
                </a:ext>
              </a:extLst>
            </p:cNvPr>
            <p:cNvSpPr/>
            <p:nvPr/>
          </p:nvSpPr>
          <p:spPr>
            <a:xfrm>
              <a:off x="3929570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654E3F64-0284-B1CC-A949-38C90014E46F}"/>
                </a:ext>
              </a:extLst>
            </p:cNvPr>
            <p:cNvSpPr/>
            <p:nvPr/>
          </p:nvSpPr>
          <p:spPr>
            <a:xfrm>
              <a:off x="4121571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E2A2803F-AA1A-1D37-661A-E7DB1E7515FF}"/>
                </a:ext>
              </a:extLst>
            </p:cNvPr>
            <p:cNvSpPr/>
            <p:nvPr/>
          </p:nvSpPr>
          <p:spPr>
            <a:xfrm>
              <a:off x="3989570" y="3877643"/>
              <a:ext cx="144000" cy="72000"/>
            </a:xfrm>
            <a:custGeom>
              <a:avLst/>
              <a:gdLst>
                <a:gd name="connsiteX0" fmla="*/ 144001 w 144000"/>
                <a:gd name="connsiteY0" fmla="*/ 72000 h 72000"/>
                <a:gd name="connsiteX1" fmla="*/ 144001 w 144000"/>
                <a:gd name="connsiteY1" fmla="*/ 36000 h 72000"/>
                <a:gd name="connsiteX2" fmla="*/ 136801 w 144000"/>
                <a:gd name="connsiteY2" fmla="*/ 21600 h 72000"/>
                <a:gd name="connsiteX3" fmla="*/ 101601 w 144000"/>
                <a:gd name="connsiteY3" fmla="*/ 4800 h 72000"/>
                <a:gd name="connsiteX4" fmla="*/ 72000 w 144000"/>
                <a:gd name="connsiteY4" fmla="*/ 0 h 72000"/>
                <a:gd name="connsiteX5" fmla="*/ 42400 w 144000"/>
                <a:gd name="connsiteY5" fmla="*/ 4800 h 72000"/>
                <a:gd name="connsiteX6" fmla="*/ 7200 w 144000"/>
                <a:gd name="connsiteY6" fmla="*/ 21600 h 72000"/>
                <a:gd name="connsiteX7" fmla="*/ 0 w 144000"/>
                <a:gd name="connsiteY7" fmla="*/ 36000 h 72000"/>
                <a:gd name="connsiteX8" fmla="*/ 0 w 144000"/>
                <a:gd name="connsiteY8" fmla="*/ 72000 h 72000"/>
                <a:gd name="connsiteX9" fmla="*/ 144001 w 144000"/>
                <a:gd name="connsiteY9" fmla="*/ 72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" h="72000">
                  <a:moveTo>
                    <a:pt x="144001" y="72000"/>
                  </a:moveTo>
                  <a:lnTo>
                    <a:pt x="144001" y="36000"/>
                  </a:lnTo>
                  <a:cubicBezTo>
                    <a:pt x="144001" y="30400"/>
                    <a:pt x="141601" y="24800"/>
                    <a:pt x="136801" y="21600"/>
                  </a:cubicBezTo>
                  <a:cubicBezTo>
                    <a:pt x="127201" y="13600"/>
                    <a:pt x="114401" y="80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000"/>
                    <a:pt x="17600" y="14400"/>
                    <a:pt x="7200" y="21600"/>
                  </a:cubicBezTo>
                  <a:cubicBezTo>
                    <a:pt x="2400" y="256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144001" y="72000"/>
                  </a:ln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D9218D0F-CA63-E62E-FDA1-7150D09AAB08}"/>
                </a:ext>
              </a:extLst>
            </p:cNvPr>
            <p:cNvSpPr/>
            <p:nvPr/>
          </p:nvSpPr>
          <p:spPr>
            <a:xfrm>
              <a:off x="4025570" y="3796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 dirty="0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233C303A-D1F1-BFED-918F-09D68FAE4714}"/>
                </a:ext>
              </a:extLst>
            </p:cNvPr>
            <p:cNvSpPr/>
            <p:nvPr/>
          </p:nvSpPr>
          <p:spPr>
            <a:xfrm>
              <a:off x="4099171" y="3821642"/>
              <a:ext cx="130400" cy="72000"/>
            </a:xfrm>
            <a:custGeom>
              <a:avLst/>
              <a:gdLst>
                <a:gd name="connsiteX0" fmla="*/ 123201 w 130400"/>
                <a:gd name="connsiteY0" fmla="*/ 21600 h 72000"/>
                <a:gd name="connsiteX1" fmla="*/ 88000 w 130400"/>
                <a:gd name="connsiteY1" fmla="*/ 4800 h 72000"/>
                <a:gd name="connsiteX2" fmla="*/ 58400 w 130400"/>
                <a:gd name="connsiteY2" fmla="*/ 0 h 72000"/>
                <a:gd name="connsiteX3" fmla="*/ 28800 w 130400"/>
                <a:gd name="connsiteY3" fmla="*/ 4800 h 72000"/>
                <a:gd name="connsiteX4" fmla="*/ 14400 w 130400"/>
                <a:gd name="connsiteY4" fmla="*/ 10400 h 72000"/>
                <a:gd name="connsiteX5" fmla="*/ 14400 w 130400"/>
                <a:gd name="connsiteY5" fmla="*/ 11200 h 72000"/>
                <a:gd name="connsiteX6" fmla="*/ 0 w 130400"/>
                <a:gd name="connsiteY6" fmla="*/ 46400 h 72000"/>
                <a:gd name="connsiteX7" fmla="*/ 36800 w 130400"/>
                <a:gd name="connsiteY7" fmla="*/ 64800 h 72000"/>
                <a:gd name="connsiteX8" fmla="*/ 43200 w 130400"/>
                <a:gd name="connsiteY8" fmla="*/ 72000 h 72000"/>
                <a:gd name="connsiteX9" fmla="*/ 130401 w 130400"/>
                <a:gd name="connsiteY9" fmla="*/ 72000 h 72000"/>
                <a:gd name="connsiteX10" fmla="*/ 130401 w 130400"/>
                <a:gd name="connsiteY10" fmla="*/ 36000 h 72000"/>
                <a:gd name="connsiteX11" fmla="*/ 123201 w 130400"/>
                <a:gd name="connsiteY11" fmla="*/ 216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400" h="72000">
                  <a:moveTo>
                    <a:pt x="123201" y="21600"/>
                  </a:moveTo>
                  <a:cubicBezTo>
                    <a:pt x="113601" y="13600"/>
                    <a:pt x="100801" y="8000"/>
                    <a:pt x="88000" y="4800"/>
                  </a:cubicBezTo>
                  <a:cubicBezTo>
                    <a:pt x="79200" y="2400"/>
                    <a:pt x="68800" y="0"/>
                    <a:pt x="58400" y="0"/>
                  </a:cubicBezTo>
                  <a:cubicBezTo>
                    <a:pt x="48800" y="0"/>
                    <a:pt x="38400" y="1600"/>
                    <a:pt x="28800" y="4800"/>
                  </a:cubicBezTo>
                  <a:cubicBezTo>
                    <a:pt x="24000" y="6400"/>
                    <a:pt x="19200" y="8000"/>
                    <a:pt x="14400" y="10400"/>
                  </a:cubicBezTo>
                  <a:lnTo>
                    <a:pt x="14400" y="11200"/>
                  </a:lnTo>
                  <a:cubicBezTo>
                    <a:pt x="14400" y="24800"/>
                    <a:pt x="8800" y="37600"/>
                    <a:pt x="0" y="46400"/>
                  </a:cubicBezTo>
                  <a:cubicBezTo>
                    <a:pt x="15200" y="51200"/>
                    <a:pt x="27200" y="57600"/>
                    <a:pt x="36800" y="64800"/>
                  </a:cubicBezTo>
                  <a:cubicBezTo>
                    <a:pt x="39200" y="67200"/>
                    <a:pt x="41600" y="68800"/>
                    <a:pt x="43200" y="72000"/>
                  </a:cubicBezTo>
                  <a:lnTo>
                    <a:pt x="130401" y="72000"/>
                  </a:lnTo>
                  <a:lnTo>
                    <a:pt x="130401" y="36000"/>
                  </a:lnTo>
                  <a:cubicBezTo>
                    <a:pt x="130401" y="30400"/>
                    <a:pt x="128001" y="24800"/>
                    <a:pt x="123201" y="216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B2671B3C-AE41-2AF2-2B5A-BC9C3FE08006}"/>
                </a:ext>
              </a:extLst>
            </p:cNvPr>
            <p:cNvSpPr/>
            <p:nvPr/>
          </p:nvSpPr>
          <p:spPr>
            <a:xfrm>
              <a:off x="3893570" y="3821642"/>
              <a:ext cx="130400" cy="72000"/>
            </a:xfrm>
            <a:custGeom>
              <a:avLst/>
              <a:gdLst>
                <a:gd name="connsiteX0" fmla="*/ 93600 w 130400"/>
                <a:gd name="connsiteY0" fmla="*/ 64800 h 72000"/>
                <a:gd name="connsiteX1" fmla="*/ 93600 w 130400"/>
                <a:gd name="connsiteY1" fmla="*/ 64800 h 72000"/>
                <a:gd name="connsiteX2" fmla="*/ 130401 w 130400"/>
                <a:gd name="connsiteY2" fmla="*/ 46400 h 72000"/>
                <a:gd name="connsiteX3" fmla="*/ 116001 w 130400"/>
                <a:gd name="connsiteY3" fmla="*/ 11200 h 72000"/>
                <a:gd name="connsiteX4" fmla="*/ 116001 w 130400"/>
                <a:gd name="connsiteY4" fmla="*/ 9600 h 72000"/>
                <a:gd name="connsiteX5" fmla="*/ 101601 w 130400"/>
                <a:gd name="connsiteY5" fmla="*/ 4800 h 72000"/>
                <a:gd name="connsiteX6" fmla="*/ 72000 w 130400"/>
                <a:gd name="connsiteY6" fmla="*/ 0 h 72000"/>
                <a:gd name="connsiteX7" fmla="*/ 42400 w 130400"/>
                <a:gd name="connsiteY7" fmla="*/ 4800 h 72000"/>
                <a:gd name="connsiteX8" fmla="*/ 7200 w 130400"/>
                <a:gd name="connsiteY8" fmla="*/ 21600 h 72000"/>
                <a:gd name="connsiteX9" fmla="*/ 0 w 130400"/>
                <a:gd name="connsiteY9" fmla="*/ 36000 h 72000"/>
                <a:gd name="connsiteX10" fmla="*/ 0 w 130400"/>
                <a:gd name="connsiteY10" fmla="*/ 72000 h 72000"/>
                <a:gd name="connsiteX11" fmla="*/ 86400 w 130400"/>
                <a:gd name="connsiteY11" fmla="*/ 72000 h 72000"/>
                <a:gd name="connsiteX12" fmla="*/ 93600 w 130400"/>
                <a:gd name="connsiteY12" fmla="*/ 648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0" h="72000">
                  <a:moveTo>
                    <a:pt x="93600" y="64800"/>
                  </a:moveTo>
                  <a:lnTo>
                    <a:pt x="93600" y="64800"/>
                  </a:lnTo>
                  <a:cubicBezTo>
                    <a:pt x="104801" y="56800"/>
                    <a:pt x="117601" y="50400"/>
                    <a:pt x="130401" y="46400"/>
                  </a:cubicBezTo>
                  <a:cubicBezTo>
                    <a:pt x="121601" y="36800"/>
                    <a:pt x="116001" y="24800"/>
                    <a:pt x="116001" y="11200"/>
                  </a:cubicBezTo>
                  <a:cubicBezTo>
                    <a:pt x="116001" y="10400"/>
                    <a:pt x="116001" y="10400"/>
                    <a:pt x="116001" y="9600"/>
                  </a:cubicBezTo>
                  <a:cubicBezTo>
                    <a:pt x="111201" y="8000"/>
                    <a:pt x="106401" y="56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800"/>
                    <a:pt x="17600" y="14400"/>
                    <a:pt x="7200" y="21600"/>
                  </a:cubicBezTo>
                  <a:cubicBezTo>
                    <a:pt x="2400" y="248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86400" y="72000"/>
                  </a:lnTo>
                  <a:cubicBezTo>
                    <a:pt x="88800" y="68800"/>
                    <a:pt x="90400" y="67200"/>
                    <a:pt x="93600" y="64800"/>
                  </a:cubicBezTo>
                  <a:close/>
                </a:path>
              </a:pathLst>
            </a:custGeom>
            <a:grpFill/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</p:grpSp>
      <p:sp>
        <p:nvSpPr>
          <p:cNvPr id="4" name="Textfeld 13">
            <a:extLst>
              <a:ext uri="{FF2B5EF4-FFF2-40B4-BE49-F238E27FC236}">
                <a16:creationId xmlns:a16="http://schemas.microsoft.com/office/drawing/2014/main" id="{9EDC55E1-B62A-AFE8-082C-FEC740CFC9CB}"/>
              </a:ext>
            </a:extLst>
          </p:cNvPr>
          <p:cNvSpPr txBox="1"/>
          <p:nvPr/>
        </p:nvSpPr>
        <p:spPr>
          <a:xfrm>
            <a:off x="1693861" y="2243681"/>
            <a:ext cx="721159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 dirty="0">
                <a:latin typeface="Avenir Light" panose="020B0402020203020204" pitchFamily="34" charset="77"/>
              </a:rPr>
              <a:t>(Federation Management Team)        (International Coordination Team)       (ECG Management Team)</a:t>
            </a:r>
          </a:p>
        </p:txBody>
      </p:sp>
      <p:sp>
        <p:nvSpPr>
          <p:cNvPr id="7" name="Textfeld 13">
            <a:extLst>
              <a:ext uri="{FF2B5EF4-FFF2-40B4-BE49-F238E27FC236}">
                <a16:creationId xmlns:a16="http://schemas.microsoft.com/office/drawing/2014/main" id="{3F6C451C-5E90-E224-D16B-6C661FAD34C7}"/>
              </a:ext>
            </a:extLst>
          </p:cNvPr>
          <p:cNvSpPr txBox="1"/>
          <p:nvPr/>
        </p:nvSpPr>
        <p:spPr>
          <a:xfrm>
            <a:off x="6332244" y="5087135"/>
            <a:ext cx="435351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b="1" spc="-1" dirty="0">
                <a:latin typeface="Avenir Light" panose="020B0402020203020204" pitchFamily="34" charset="77"/>
              </a:rPr>
              <a:t>Appointed by FMC</a:t>
            </a:r>
          </a:p>
          <a:p>
            <a:pPr>
              <a:lnSpc>
                <a:spcPct val="100000"/>
              </a:lnSpc>
            </a:pPr>
            <a:endParaRPr lang="en-US" b="1" spc="-1" dirty="0">
              <a:latin typeface="Avenir Light" panose="020B0402020203020204" pitchFamily="34" charset="77"/>
            </a:endParaRPr>
          </a:p>
          <a:p>
            <a:pPr>
              <a:lnSpc>
                <a:spcPct val="100000"/>
              </a:lnSpc>
            </a:pPr>
            <a:r>
              <a:rPr lang="en-US" b="1" spc="-1" dirty="0">
                <a:latin typeface="Avenir Light" panose="020B0402020203020204" pitchFamily="34" charset="77"/>
              </a:rPr>
              <a:t>Current ICT Tasks move to the new FMT</a:t>
            </a:r>
          </a:p>
        </p:txBody>
      </p:sp>
    </p:spTree>
    <p:extLst>
      <p:ext uri="{BB962C8B-B14F-4D97-AF65-F5344CB8AC3E}">
        <p14:creationId xmlns:p14="http://schemas.microsoft.com/office/powerpoint/2010/main" val="23990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B77545BD-7F6C-496C-8529-4EE75450984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89" imgH="290" progId="TCLayout.ActiveDocument.1">
                  <p:embed/>
                </p:oleObj>
              </mc:Choice>
              <mc:Fallback>
                <p:oleObj name="think-cell Folie" r:id="rId3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B77545BD-7F6C-496C-8529-4EE754509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Grafik 13" descr="Ein Bild, das Person, Anzug, drinnen, stehend enthält.&#10;&#10;Automatisch generierte Beschreibung">
            <a:extLst>
              <a:ext uri="{FF2B5EF4-FFF2-40B4-BE49-F238E27FC236}">
                <a16:creationId xmlns:a16="http://schemas.microsoft.com/office/drawing/2014/main" id="{EAB3C4F9-1E74-434F-95D0-FF3FD5E570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636" y="3355430"/>
            <a:ext cx="6062363" cy="3503988"/>
          </a:xfrm>
          <a:prstGeom prst="rect">
            <a:avLst/>
          </a:prstGeom>
        </p:spPr>
      </p:pic>
      <p:pic>
        <p:nvPicPr>
          <p:cNvPr id="9" name="Grafik 8" descr="Ein Bild, das draußen, stehend, Person, haltend enthält.&#10;&#10;Automatisch generierte Beschreibung">
            <a:extLst>
              <a:ext uri="{FF2B5EF4-FFF2-40B4-BE49-F238E27FC236}">
                <a16:creationId xmlns:a16="http://schemas.microsoft.com/office/drawing/2014/main" id="{BEF78CD4-AB0B-4A6A-B93F-0E22DA92F9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" y="4019901"/>
            <a:ext cx="3538847" cy="2843176"/>
          </a:xfrm>
          <a:prstGeom prst="rect">
            <a:avLst/>
          </a:prstGeom>
        </p:spPr>
      </p:pic>
      <p:pic>
        <p:nvPicPr>
          <p:cNvPr id="5" name="Grafik 4" descr="Ein Bild, das Person, drinnen, Gruppe, Personen enthält.&#10;&#10;Automatisch generierte Beschreibung">
            <a:extLst>
              <a:ext uri="{FF2B5EF4-FFF2-40B4-BE49-F238E27FC236}">
                <a16:creationId xmlns:a16="http://schemas.microsoft.com/office/drawing/2014/main" id="{0F423F4F-7B86-4FB8-B7D0-B4DB73AB13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054" b="5545"/>
          <a:stretch/>
        </p:blipFill>
        <p:spPr>
          <a:xfrm>
            <a:off x="6129637" y="-5878"/>
            <a:ext cx="6062363" cy="3250013"/>
          </a:xfrm>
          <a:prstGeom prst="rect">
            <a:avLst/>
          </a:prstGeom>
        </p:spPr>
      </p:pic>
      <p:pic>
        <p:nvPicPr>
          <p:cNvPr id="3" name="Grafik 2" descr="Ein Bild, das drinnen, Person, Tisch, Gruppe enthält.&#10;&#10;Automatisch generierte Beschreibung">
            <a:extLst>
              <a:ext uri="{FF2B5EF4-FFF2-40B4-BE49-F238E27FC236}">
                <a16:creationId xmlns:a16="http://schemas.microsoft.com/office/drawing/2014/main" id="{407A9B2A-29CB-490F-B2C3-8DEA5B4A56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240"/>
          <a:stretch/>
        </p:blipFill>
        <p:spPr>
          <a:xfrm>
            <a:off x="-1" y="-5877"/>
            <a:ext cx="6030595" cy="3927556"/>
          </a:xfrm>
          <a:prstGeom prst="rect">
            <a:avLst/>
          </a:prstGeom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755C0CC-F6F8-40D2-BF2D-2ADB52136608}"/>
              </a:ext>
            </a:extLst>
          </p:cNvPr>
          <p:cNvSpPr/>
          <p:nvPr/>
        </p:nvSpPr>
        <p:spPr>
          <a:xfrm>
            <a:off x="3657600" y="4019901"/>
            <a:ext cx="2372994" cy="28380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7480">
              <a:lnSpc>
                <a:spcPct val="100000"/>
              </a:lnSpc>
            </a:pPr>
            <a:endParaRPr lang="en-US" sz="1800" b="0" strike="noStrike" spc="-1" dirty="0">
              <a:latin typeface="Arial"/>
            </a:endParaRPr>
          </a:p>
          <a:p>
            <a:pPr marL="87480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FFFFFF"/>
                </a:solidFill>
                <a:latin typeface="Arial"/>
              </a:rPr>
              <a:t>Little gallery</a:t>
            </a:r>
          </a:p>
          <a:p>
            <a:pPr marL="87480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FFFFFF"/>
                </a:solidFill>
                <a:latin typeface="Arial"/>
              </a:rPr>
              <a:t>for showing</a:t>
            </a:r>
          </a:p>
          <a:p>
            <a:pPr marL="87480">
              <a:lnSpc>
                <a:spcPct val="100000"/>
              </a:lnSpc>
            </a:pPr>
            <a:r>
              <a:rPr lang="en-US" sz="2400" spc="-1" dirty="0">
                <a:solidFill>
                  <a:srgbClr val="FFFFFF"/>
                </a:solidFill>
                <a:latin typeface="Arial"/>
              </a:rPr>
              <a:t>more pictures</a:t>
            </a:r>
          </a:p>
          <a:p>
            <a:pPr marL="87480">
              <a:lnSpc>
                <a:spcPct val="100000"/>
              </a:lnSpc>
            </a:pPr>
            <a:r>
              <a:rPr lang="en-US" sz="2400" b="0" strike="noStrike" spc="-1" dirty="0">
                <a:solidFill>
                  <a:srgbClr val="FFFFFF"/>
                </a:solidFill>
                <a:latin typeface="Arial"/>
              </a:rPr>
              <a:t>at ones</a:t>
            </a:r>
            <a:endParaRPr lang="en-US" sz="2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694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86193-7FA4-D74E-8F18-C8267A7E4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1510650"/>
            <a:ext cx="5207911" cy="2195587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</a:t>
            </a:r>
            <a:r>
              <a:rPr lang="en-US" dirty="0"/>
              <a:t> Maecenas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B5B5265-0836-6744-A56E-1B0295E2217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1963679" cy="455574"/>
          </a:xfrm>
        </p:spPr>
        <p:txBody>
          <a:bodyPr/>
          <a:lstStyle/>
          <a:p>
            <a:r>
              <a:rPr lang="en-US" dirty="0"/>
              <a:t>Lorem ipsum dolor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44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37580C-0C5F-3442-8668-7649161FF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1510651"/>
            <a:ext cx="5023086" cy="2643060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</a:t>
            </a:r>
            <a:r>
              <a:rPr lang="en-US" dirty="0"/>
              <a:t> Maecenas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02B54D-EC22-4F42-AFA0-91A8E8EE45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1963679" cy="692562"/>
          </a:xfrm>
        </p:spPr>
        <p:txBody>
          <a:bodyPr/>
          <a:lstStyle/>
          <a:p>
            <a:r>
              <a:rPr lang="en-US" dirty="0"/>
              <a:t>Lorem ipsum dolor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82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748B-60F3-D046-8EE1-7A7D4B2BE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1510651"/>
            <a:ext cx="4828533" cy="2847340"/>
          </a:xfr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eli</a:t>
            </a:r>
            <a:r>
              <a:rPr lang="en-US" dirty="0"/>
              <a:t> Maecenas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massa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BCE1F5-668F-5747-A3D5-5F3D23411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1963679" cy="929550"/>
          </a:xfrm>
        </p:spPr>
        <p:txBody>
          <a:bodyPr/>
          <a:lstStyle/>
          <a:p>
            <a:r>
              <a:rPr lang="en-US" dirty="0"/>
              <a:t>Lorem ipsum dolor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756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E31F996-355E-CE4D-972C-3FDC31A6B3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3393303"/>
            <a:ext cx="4441226" cy="1523494"/>
          </a:xfrm>
        </p:spPr>
        <p:txBody>
          <a:bodyPr/>
          <a:lstStyle/>
          <a:p>
            <a:r>
              <a:rPr lang="en-US" spc="-1" dirty="0"/>
              <a:t>Common Good STATEMENTS</a:t>
            </a:r>
            <a:endParaRPr lang="en-US" b="0" spc="-1" dirty="0">
              <a:solidFill>
                <a:srgbClr val="000000"/>
              </a:solidFill>
            </a:endParaRP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77E47C2-D965-9E48-ADE2-B8BD8F4DE9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10362" y="2137290"/>
            <a:ext cx="5011738" cy="1881028"/>
          </a:xfrm>
        </p:spPr>
        <p:txBody>
          <a:bodyPr/>
          <a:lstStyle/>
          <a:p>
            <a:r>
              <a:rPr lang="en-US" i="1" dirty="0"/>
              <a:t>“The Economy for the Common Good </a:t>
            </a:r>
            <a:br>
              <a:rPr lang="en-US" i="1" dirty="0"/>
            </a:br>
            <a:r>
              <a:rPr lang="en-US" i="1" dirty="0"/>
              <a:t>is a future-oriented economic model, in which one can immediately participate – </a:t>
            </a:r>
            <a:br>
              <a:rPr lang="en-US" i="1" dirty="0"/>
            </a:br>
            <a:r>
              <a:rPr lang="en-US" i="1" dirty="0"/>
              <a:t>act instead of asking!”</a:t>
            </a:r>
          </a:p>
          <a:p>
            <a:pPr lvl="1"/>
            <a:r>
              <a:rPr lang="en-US" dirty="0" err="1"/>
              <a:t>Lut</a:t>
            </a:r>
            <a:r>
              <a:rPr lang="en-US" dirty="0"/>
              <a:t> </a:t>
            </a:r>
            <a:r>
              <a:rPr lang="en-US" dirty="0" err="1"/>
              <a:t>Knakrügge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59800D-E248-D14A-926D-8D600986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48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7D7A411-6529-7A40-ADB1-C13DB139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84833"/>
            <a:ext cx="5400675" cy="738664"/>
          </a:xfrm>
        </p:spPr>
        <p:txBody>
          <a:bodyPr/>
          <a:lstStyle/>
          <a:p>
            <a:r>
              <a:rPr lang="en-US" dirty="0">
                <a:solidFill>
                  <a:srgbClr val="5A5A5A"/>
                </a:solidFill>
              </a:rPr>
              <a:t>“My motivation is</a:t>
            </a:r>
            <a:br>
              <a:rPr lang="en-US" dirty="0">
                <a:solidFill>
                  <a:srgbClr val="5A5A5A"/>
                </a:solidFill>
              </a:rPr>
            </a:br>
            <a:r>
              <a:rPr lang="en-US" dirty="0">
                <a:solidFill>
                  <a:srgbClr val="5A5A5A"/>
                </a:solidFill>
              </a:rPr>
              <a:t>Lorem ipsum dolor sit </a:t>
            </a:r>
            <a:r>
              <a:rPr lang="en-US" dirty="0" err="1">
                <a:solidFill>
                  <a:srgbClr val="5A5A5A"/>
                </a:solidFill>
              </a:rPr>
              <a:t>amet</a:t>
            </a:r>
            <a:r>
              <a:rPr lang="en-US" dirty="0">
                <a:solidFill>
                  <a:srgbClr val="5A5A5A"/>
                </a:solidFill>
              </a:rPr>
              <a:t>”</a:t>
            </a:r>
            <a:endParaRPr lang="de-DE" dirty="0">
              <a:solidFill>
                <a:srgbClr val="5A5A5A"/>
              </a:solidFill>
            </a:endParaRPr>
          </a:p>
        </p:txBody>
      </p:sp>
      <p:pic>
        <p:nvPicPr>
          <p:cNvPr id="4" name="Bildplatzhalter 12" descr="Ein Bild, das Person, drinnen, Frau, haltend enthält.&#10;&#10;Automatisch generierte Beschreibung">
            <a:extLst>
              <a:ext uri="{FF2B5EF4-FFF2-40B4-BE49-F238E27FC236}">
                <a16:creationId xmlns:a16="http://schemas.microsoft.com/office/drawing/2014/main" id="{D613CEA8-5B5A-734B-96E8-5D9283E5F00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95" r="95"/>
          <a:stretch>
            <a:fillRect/>
          </a:stretch>
        </p:blipFill>
        <p:spPr/>
      </p:pic>
      <p:sp>
        <p:nvSpPr>
          <p:cNvPr id="5" name="Ellipse 3">
            <a:extLst>
              <a:ext uri="{FF2B5EF4-FFF2-40B4-BE49-F238E27FC236}">
                <a16:creationId xmlns:a16="http://schemas.microsoft.com/office/drawing/2014/main" id="{9B64BD67-9121-6340-8F8D-19F392F08D66}"/>
              </a:ext>
            </a:extLst>
          </p:cNvPr>
          <p:cNvSpPr/>
          <p:nvPr/>
        </p:nvSpPr>
        <p:spPr bwMode="gray">
          <a:xfrm>
            <a:off x="3602808" y="642546"/>
            <a:ext cx="2180198" cy="2180196"/>
          </a:xfrm>
          <a:prstGeom prst="ellipse">
            <a:avLst/>
          </a:prstGeom>
          <a:noFill/>
          <a:ln w="57150">
            <a:solidFill>
              <a:srgbClr val="889E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216000" rtlCol="0" anchor="t"/>
          <a:lstStyle/>
          <a:p>
            <a:pPr algn="ctr"/>
            <a:r>
              <a:rPr lang="en-US" sz="2400" b="1" strike="noStrike" spc="-1" dirty="0">
                <a:solidFill>
                  <a:srgbClr val="889E33"/>
                </a:solidFill>
                <a:latin typeface="Arial"/>
              </a:rPr>
              <a:t>I WANT </a:t>
            </a:r>
            <a:endParaRPr lang="en-US" sz="2400" b="0" strike="noStrike" spc="-1" dirty="0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889E33"/>
                </a:solidFill>
                <a:latin typeface="Arial"/>
              </a:rPr>
              <a:t>TO JUMP </a:t>
            </a:r>
            <a:endParaRPr lang="en-US" sz="2400" b="0" strike="noStrike" spc="-1" dirty="0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889E33"/>
                </a:solidFill>
                <a:latin typeface="Arial"/>
              </a:rPr>
              <a:t>ABOARD!</a:t>
            </a:r>
            <a:endParaRPr lang="en-US" sz="2400" b="0" strike="noStrike" spc="-1" dirty="0">
              <a:solidFill>
                <a:srgbClr val="BA131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913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5E359F-5868-F244-B8DE-D413919B9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Icons, Logos and Hyperlinks</a:t>
            </a:r>
          </a:p>
        </p:txBody>
      </p:sp>
      <p:sp>
        <p:nvSpPr>
          <p:cNvPr id="6" name="Ellipse 6">
            <a:extLst>
              <a:ext uri="{FF2B5EF4-FFF2-40B4-BE49-F238E27FC236}">
                <a16:creationId xmlns:a16="http://schemas.microsoft.com/office/drawing/2014/main" id="{88FE59C0-9E4C-8049-9727-78F8D00185EC}"/>
              </a:ext>
            </a:extLst>
          </p:cNvPr>
          <p:cNvSpPr/>
          <p:nvPr/>
        </p:nvSpPr>
        <p:spPr bwMode="gray">
          <a:xfrm>
            <a:off x="7119060" y="5394424"/>
            <a:ext cx="725488" cy="7254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 u="sng">
                <a:solidFill>
                  <a:schemeClr val="bg1"/>
                </a:solidFill>
                <a:sym typeface="Symbol" panose="05050102010706020507" pitchFamily="18" charset="2"/>
              </a:rPr>
              <a:t> </a:t>
            </a:r>
            <a:r>
              <a:rPr lang="en-US" sz="1200" u="sng">
                <a:solidFill>
                  <a:schemeClr val="bg1"/>
                </a:solidFill>
              </a:rPr>
              <a:t>PRE</a:t>
            </a:r>
            <a:br>
              <a:rPr lang="en-US" sz="1200" u="sng">
                <a:solidFill>
                  <a:schemeClr val="bg1"/>
                </a:solidFill>
              </a:rPr>
            </a:br>
            <a:r>
              <a:rPr lang="en-US" sz="1200" u="sng">
                <a:solidFill>
                  <a:schemeClr val="bg1"/>
                </a:solidFill>
              </a:rPr>
              <a:t>VIOUS</a:t>
            </a:r>
            <a:endParaRPr lang="en-US" sz="1200" u="sng" dirty="0">
              <a:solidFill>
                <a:schemeClr val="bg1"/>
              </a:solidFill>
            </a:endParaRPr>
          </a:p>
        </p:txBody>
      </p:sp>
      <p:sp>
        <p:nvSpPr>
          <p:cNvPr id="7" name="Ellipse 7">
            <a:extLst>
              <a:ext uri="{FF2B5EF4-FFF2-40B4-BE49-F238E27FC236}">
                <a16:creationId xmlns:a16="http://schemas.microsoft.com/office/drawing/2014/main" id="{8B0C5969-A730-FC4D-BE7D-135C880CCA7C}"/>
              </a:ext>
            </a:extLst>
          </p:cNvPr>
          <p:cNvSpPr/>
          <p:nvPr/>
        </p:nvSpPr>
        <p:spPr bwMode="gray">
          <a:xfrm>
            <a:off x="7844548" y="4950140"/>
            <a:ext cx="725488" cy="72548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  <a:sym typeface="Symbol" panose="05050102010706020507" pitchFamily="18" charset="2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 </a:t>
            </a:r>
            <a:r>
              <a:rPr lang="en-US" sz="1200">
                <a:solidFill>
                  <a:schemeClr val="bg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BACK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Ellipse 12">
            <a:extLst>
              <a:ext uri="{FF2B5EF4-FFF2-40B4-BE49-F238E27FC236}">
                <a16:creationId xmlns:a16="http://schemas.microsoft.com/office/drawing/2014/main" id="{72C8A7EB-5440-8946-BCD7-AA839444C8D5}"/>
              </a:ext>
            </a:extLst>
          </p:cNvPr>
          <p:cNvSpPr/>
          <p:nvPr/>
        </p:nvSpPr>
        <p:spPr bwMode="gray">
          <a:xfrm>
            <a:off x="9079513" y="139737"/>
            <a:ext cx="1578280" cy="1578280"/>
          </a:xfrm>
          <a:prstGeom prst="ellipse">
            <a:avLst/>
          </a:prstGeom>
          <a:solidFill>
            <a:schemeClr val="tx2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8000" rtlCol="0" anchor="ctr"/>
          <a:lstStyle/>
          <a:p>
            <a:pPr algn="ctr">
              <a:lnSpc>
                <a:spcPct val="90000"/>
              </a:lnSpc>
            </a:pP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I AM A</a:t>
            </a:r>
            <a:br>
              <a:rPr lang="en-US" sz="2000"/>
            </a:b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CHANGE</a:t>
            </a:r>
            <a:endParaRPr lang="en-US" sz="20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90000"/>
              </a:lnSpc>
            </a:pPr>
            <a:r>
              <a:rPr lang="en-US" sz="2000" b="1" strike="noStrike" spc="-1">
                <a:solidFill>
                  <a:srgbClr val="FFFFFF"/>
                </a:solidFill>
                <a:latin typeface="Arial"/>
              </a:rPr>
              <a:t>MAKER</a:t>
            </a:r>
            <a:endParaRPr lang="en-US" sz="20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7728F4E-B829-0B45-BB13-21577ED0A0B7}"/>
              </a:ext>
            </a:extLst>
          </p:cNvPr>
          <p:cNvSpPr txBox="1"/>
          <p:nvPr/>
        </p:nvSpPr>
        <p:spPr bwMode="gray">
          <a:xfrm>
            <a:off x="550863" y="4981867"/>
            <a:ext cx="126432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Standard colours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59D1807-6C9F-B749-89C4-3412D188B30E}"/>
              </a:ext>
            </a:extLst>
          </p:cNvPr>
          <p:cNvGrpSpPr/>
          <p:nvPr/>
        </p:nvGrpSpPr>
        <p:grpSpPr bwMode="gray">
          <a:xfrm>
            <a:off x="543013" y="5285244"/>
            <a:ext cx="424340" cy="1004590"/>
            <a:chOff x="543013" y="5109880"/>
            <a:chExt cx="424340" cy="1004590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BD40D0A-151B-5348-ACD9-26C474164750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FEF99F38-ED44-0541-B77A-EEE23EA3E386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275717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90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90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90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EAE72B80-812A-C24E-AC8F-C362A08CA3FF}"/>
              </a:ext>
            </a:extLst>
          </p:cNvPr>
          <p:cNvGrpSpPr/>
          <p:nvPr/>
        </p:nvGrpSpPr>
        <p:grpSpPr bwMode="gray">
          <a:xfrm>
            <a:off x="1071575" y="5285244"/>
            <a:ext cx="424340" cy="1004590"/>
            <a:chOff x="543013" y="5109880"/>
            <a:chExt cx="424340" cy="100459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9DFB2F30-AF0F-D04F-959B-CE8286D54165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D1CCC72-5D27-3D45-9075-233443136899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136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158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51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FC3CC588-54BD-CE41-818D-E2787B767FC9}"/>
              </a:ext>
            </a:extLst>
          </p:cNvPr>
          <p:cNvGrpSpPr/>
          <p:nvPr/>
        </p:nvGrpSpPr>
        <p:grpSpPr bwMode="gray">
          <a:xfrm>
            <a:off x="1600137" y="5285244"/>
            <a:ext cx="424340" cy="1004590"/>
            <a:chOff x="543013" y="5109880"/>
            <a:chExt cx="424340" cy="1004590"/>
          </a:xfrm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49B7C46B-3F3C-3B4C-BF1F-53955D2C112F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FB11EDF-2C7A-6140-A1DC-D443F9692C60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0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157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165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40E8D623-7FF7-BD4C-A6C7-73C5FD2F91D9}"/>
              </a:ext>
            </a:extLst>
          </p:cNvPr>
          <p:cNvGrpSpPr/>
          <p:nvPr/>
        </p:nvGrpSpPr>
        <p:grpSpPr bwMode="gray">
          <a:xfrm>
            <a:off x="2128699" y="5285244"/>
            <a:ext cx="424340" cy="1004590"/>
            <a:chOff x="543013" y="5109880"/>
            <a:chExt cx="424340" cy="1004590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4C4E764D-034D-0D48-AB24-E31596DAA051}"/>
                </a:ext>
              </a:extLst>
            </p:cNvPr>
            <p:cNvSpPr/>
            <p:nvPr/>
          </p:nvSpPr>
          <p:spPr bwMode="gray">
            <a:xfrm>
              <a:off x="550863" y="5109880"/>
              <a:ext cx="416490" cy="416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80AC4AC-80D2-8541-A71A-0DA0FC8A7B34}"/>
                </a:ext>
              </a:extLst>
            </p:cNvPr>
            <p:cNvSpPr txBox="1"/>
            <p:nvPr/>
          </p:nvSpPr>
          <p:spPr bwMode="gray">
            <a:xfrm>
              <a:off x="543013" y="5652805"/>
              <a:ext cx="346249" cy="4616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00">
                  <a:solidFill>
                    <a:schemeClr val="tx2"/>
                  </a:solidFill>
                </a:rPr>
                <a:t>R 191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G 191</a:t>
              </a:r>
            </a:p>
            <a:p>
              <a:r>
                <a:rPr lang="en-US" sz="1000">
                  <a:solidFill>
                    <a:schemeClr val="tx2"/>
                  </a:solidFill>
                </a:rPr>
                <a:t>B 191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E84C8CFA-62AD-F34D-A586-AE6C16EA6076}"/>
              </a:ext>
            </a:extLst>
          </p:cNvPr>
          <p:cNvSpPr/>
          <p:nvPr/>
        </p:nvSpPr>
        <p:spPr bwMode="gray">
          <a:xfrm>
            <a:off x="2921436" y="5285244"/>
            <a:ext cx="416490" cy="4164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5B3CB2F-6CF5-AA42-8F52-0F9ADB34E207}"/>
              </a:ext>
            </a:extLst>
          </p:cNvPr>
          <p:cNvSpPr txBox="1"/>
          <p:nvPr/>
        </p:nvSpPr>
        <p:spPr bwMode="gray">
          <a:xfrm>
            <a:off x="2913586" y="5828169"/>
            <a:ext cx="2757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57</a:t>
            </a:r>
          </a:p>
          <a:p>
            <a:r>
              <a:rPr lang="en-US" sz="1000">
                <a:solidFill>
                  <a:schemeClr val="tx2"/>
                </a:solidFill>
              </a:rPr>
              <a:t>G 43</a:t>
            </a:r>
          </a:p>
          <a:p>
            <a:r>
              <a:rPr lang="en-US" sz="1000">
                <a:solidFill>
                  <a:schemeClr val="tx2"/>
                </a:solidFill>
              </a:rPr>
              <a:t>B 73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E5ACB76-9BE2-D146-AAC0-7EA499257470}"/>
              </a:ext>
            </a:extLst>
          </p:cNvPr>
          <p:cNvSpPr/>
          <p:nvPr/>
        </p:nvSpPr>
        <p:spPr bwMode="gray">
          <a:xfrm>
            <a:off x="3451969" y="5285244"/>
            <a:ext cx="416490" cy="4164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83994DB-12E5-754C-BA93-95035D6F707D}"/>
              </a:ext>
            </a:extLst>
          </p:cNvPr>
          <p:cNvSpPr txBox="1"/>
          <p:nvPr/>
        </p:nvSpPr>
        <p:spPr bwMode="gray">
          <a:xfrm>
            <a:off x="3444119" y="5828169"/>
            <a:ext cx="2757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15</a:t>
            </a:r>
          </a:p>
          <a:p>
            <a:r>
              <a:rPr lang="en-US" sz="1000">
                <a:solidFill>
                  <a:schemeClr val="tx2"/>
                </a:solidFill>
              </a:rPr>
              <a:t>G 26</a:t>
            </a:r>
          </a:p>
          <a:p>
            <a:r>
              <a:rPr lang="en-US" sz="1000">
                <a:solidFill>
                  <a:schemeClr val="tx2"/>
                </a:solidFill>
              </a:rPr>
              <a:t>B 61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79E327E-E0D7-1044-8B0A-48382F989C5A}"/>
              </a:ext>
            </a:extLst>
          </p:cNvPr>
          <p:cNvSpPr/>
          <p:nvPr/>
        </p:nvSpPr>
        <p:spPr bwMode="gray">
          <a:xfrm>
            <a:off x="3982502" y="5285244"/>
            <a:ext cx="416490" cy="41649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1C7AA97-381B-B34D-A035-F8537085DE02}"/>
              </a:ext>
            </a:extLst>
          </p:cNvPr>
          <p:cNvSpPr txBox="1"/>
          <p:nvPr/>
        </p:nvSpPr>
        <p:spPr bwMode="gray">
          <a:xfrm>
            <a:off x="3974652" y="5828169"/>
            <a:ext cx="34624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238</a:t>
            </a:r>
          </a:p>
          <a:p>
            <a:r>
              <a:rPr lang="en-US" sz="1000">
                <a:solidFill>
                  <a:schemeClr val="tx2"/>
                </a:solidFill>
              </a:rPr>
              <a:t>G 236</a:t>
            </a:r>
          </a:p>
          <a:p>
            <a:r>
              <a:rPr lang="en-US" sz="1000">
                <a:solidFill>
                  <a:schemeClr val="tx2"/>
                </a:solidFill>
              </a:rPr>
              <a:t>B 222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0021D509-04E9-834D-A858-C805B223CFF7}"/>
              </a:ext>
            </a:extLst>
          </p:cNvPr>
          <p:cNvSpPr/>
          <p:nvPr/>
        </p:nvSpPr>
        <p:spPr bwMode="gray">
          <a:xfrm>
            <a:off x="4513035" y="5285244"/>
            <a:ext cx="416490" cy="41649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AA6E47B-8F6E-BB4C-A0BD-3C429D46ECE6}"/>
              </a:ext>
            </a:extLst>
          </p:cNvPr>
          <p:cNvSpPr txBox="1"/>
          <p:nvPr/>
        </p:nvSpPr>
        <p:spPr bwMode="gray">
          <a:xfrm>
            <a:off x="4505185" y="5828169"/>
            <a:ext cx="34624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220</a:t>
            </a:r>
          </a:p>
          <a:p>
            <a:r>
              <a:rPr lang="en-US" sz="1000">
                <a:solidFill>
                  <a:schemeClr val="tx2"/>
                </a:solidFill>
              </a:rPr>
              <a:t>G 220</a:t>
            </a:r>
          </a:p>
          <a:p>
            <a:r>
              <a:rPr lang="en-US" sz="1000">
                <a:solidFill>
                  <a:schemeClr val="tx2"/>
                </a:solidFill>
              </a:rPr>
              <a:t>B 220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A6AD80C0-9CAD-4548-A280-9D544BF91166}"/>
              </a:ext>
            </a:extLst>
          </p:cNvPr>
          <p:cNvSpPr txBox="1"/>
          <p:nvPr/>
        </p:nvSpPr>
        <p:spPr bwMode="gray">
          <a:xfrm>
            <a:off x="2922181" y="4981867"/>
            <a:ext cx="135223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200" b="1" strike="noStrike" spc="-1">
                <a:solidFill>
                  <a:srgbClr val="000000"/>
                </a:solidFill>
                <a:latin typeface="Arial"/>
              </a:rPr>
              <a:t>Additional colours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915C068-E4F0-CE45-B76A-8BC266933428}"/>
              </a:ext>
            </a:extLst>
          </p:cNvPr>
          <p:cNvSpPr/>
          <p:nvPr/>
        </p:nvSpPr>
        <p:spPr bwMode="gray">
          <a:xfrm>
            <a:off x="5043569" y="5285244"/>
            <a:ext cx="416490" cy="41649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1336D25-5DBB-DB48-9C13-42B021DA6440}"/>
              </a:ext>
            </a:extLst>
          </p:cNvPr>
          <p:cNvSpPr txBox="1"/>
          <p:nvPr/>
        </p:nvSpPr>
        <p:spPr bwMode="gray">
          <a:xfrm>
            <a:off x="5035719" y="5828169"/>
            <a:ext cx="205184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>
                <a:solidFill>
                  <a:schemeClr val="tx2"/>
                </a:solidFill>
              </a:rPr>
              <a:t>R 0</a:t>
            </a:r>
          </a:p>
          <a:p>
            <a:r>
              <a:rPr lang="en-US" sz="1000">
                <a:solidFill>
                  <a:schemeClr val="tx2"/>
                </a:solidFill>
              </a:rPr>
              <a:t>G 0</a:t>
            </a:r>
          </a:p>
          <a:p>
            <a:r>
              <a:rPr lang="en-US" sz="1000">
                <a:solidFill>
                  <a:schemeClr val="tx2"/>
                </a:solidFill>
              </a:rPr>
              <a:t>B 0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E0F50F1F-2F14-F44E-A8E5-D8CE13943FF2}"/>
              </a:ext>
            </a:extLst>
          </p:cNvPr>
          <p:cNvSpPr txBox="1"/>
          <p:nvPr/>
        </p:nvSpPr>
        <p:spPr bwMode="gray">
          <a:xfrm>
            <a:off x="8796338" y="4876291"/>
            <a:ext cx="28448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The icons on the left can be used for hyperlinks on the pages with a link to the desired chapters/pages via Insert - Hyperlink.</a:t>
            </a:r>
            <a:endParaRPr lang="en-US" sz="1000" b="0" strike="noStrike" spc="-1">
              <a:solidFill>
                <a:srgbClr val="BA131A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The seeds at the bottom right can also be used as a "back button". To do this, mark the icon in the slide master on the first page and add an action.</a:t>
            </a:r>
            <a:endParaRPr lang="en-US" sz="10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62C97EB-4986-9747-BEBF-6DB1F123FB03}"/>
              </a:ext>
            </a:extLst>
          </p:cNvPr>
          <p:cNvSpPr txBox="1"/>
          <p:nvPr/>
        </p:nvSpPr>
        <p:spPr bwMode="gray">
          <a:xfrm>
            <a:off x="550863" y="1533351"/>
            <a:ext cx="40235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 sz="1200" b="1">
                <a:solidFill>
                  <a:schemeClr val="tx2"/>
                </a:solidFill>
              </a:rPr>
              <a:t>Icons</a:t>
            </a:r>
            <a:endParaRPr lang="en-US" sz="1200" b="1" baseline="30000" dirty="0">
              <a:solidFill>
                <a:schemeClr val="tx2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EF68A1E4-034B-6041-B5E0-E0B33B09407C}"/>
              </a:ext>
            </a:extLst>
          </p:cNvPr>
          <p:cNvSpPr txBox="1"/>
          <p:nvPr/>
        </p:nvSpPr>
        <p:spPr bwMode="gray">
          <a:xfrm>
            <a:off x="8953500" y="3807283"/>
            <a:ext cx="263683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5A5A5A"/>
                </a:solidFill>
                <a:latin typeface="Arial"/>
                <a:ea typeface="Unifont"/>
              </a:rPr>
              <a:t>Switch on Grid and Helplines via View - </a:t>
            </a:r>
            <a:r>
              <a:rPr lang="en-US" sz="1000" b="0" strike="noStrike" spc="-1">
                <a:solidFill>
                  <a:srgbClr val="5A5A5A"/>
                </a:solidFill>
                <a:latin typeface="Arial"/>
              </a:rPr>
              <a:t>Grid and Helplines. This shows the canvas frame and makes it easier to position objects.</a:t>
            </a:r>
            <a:endParaRPr lang="en-US" sz="1000" b="0" strike="noStrike" spc="-1" dirty="0">
              <a:solidFill>
                <a:srgbClr val="BA131A"/>
              </a:solidFill>
              <a:latin typeface="Arial"/>
            </a:endParaRPr>
          </a:p>
        </p:txBody>
      </p:sp>
      <p:cxnSp>
        <p:nvCxnSpPr>
          <p:cNvPr id="36" name="Gerader Verbinder 80">
            <a:extLst>
              <a:ext uri="{FF2B5EF4-FFF2-40B4-BE49-F238E27FC236}">
                <a16:creationId xmlns:a16="http://schemas.microsoft.com/office/drawing/2014/main" id="{4762A7D9-AA8B-8F4F-B04F-648FD4F7BD9C}"/>
              </a:ext>
            </a:extLst>
          </p:cNvPr>
          <p:cNvCxnSpPr>
            <a:cxnSpLocks/>
          </p:cNvCxnSpPr>
          <p:nvPr/>
        </p:nvCxnSpPr>
        <p:spPr bwMode="gray">
          <a:xfrm>
            <a:off x="8509000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82">
            <a:extLst>
              <a:ext uri="{FF2B5EF4-FFF2-40B4-BE49-F238E27FC236}">
                <a16:creationId xmlns:a16="http://schemas.microsoft.com/office/drawing/2014/main" id="{8AFE3D19-D3C3-6E4F-A6F0-574246C88DC8}"/>
              </a:ext>
            </a:extLst>
          </p:cNvPr>
          <p:cNvCxnSpPr>
            <a:cxnSpLocks/>
          </p:cNvCxnSpPr>
          <p:nvPr/>
        </p:nvCxnSpPr>
        <p:spPr bwMode="gray">
          <a:xfrm>
            <a:off x="8786179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83">
            <a:extLst>
              <a:ext uri="{FF2B5EF4-FFF2-40B4-BE49-F238E27FC236}">
                <a16:creationId xmlns:a16="http://schemas.microsoft.com/office/drawing/2014/main" id="{10636D7D-CC94-F646-9161-832E854EC767}"/>
              </a:ext>
            </a:extLst>
          </p:cNvPr>
          <p:cNvCxnSpPr>
            <a:cxnSpLocks/>
          </p:cNvCxnSpPr>
          <p:nvPr/>
        </p:nvCxnSpPr>
        <p:spPr bwMode="gray">
          <a:xfrm>
            <a:off x="11641139" y="3616783"/>
            <a:ext cx="0" cy="73110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Ellipse 53">
            <a:extLst>
              <a:ext uri="{FF2B5EF4-FFF2-40B4-BE49-F238E27FC236}">
                <a16:creationId xmlns:a16="http://schemas.microsoft.com/office/drawing/2014/main" id="{06558D81-0D85-FB4C-A946-1DF10C35984C}"/>
              </a:ext>
            </a:extLst>
          </p:cNvPr>
          <p:cNvSpPr/>
          <p:nvPr/>
        </p:nvSpPr>
        <p:spPr bwMode="gray">
          <a:xfrm>
            <a:off x="6383642" y="3814408"/>
            <a:ext cx="1470836" cy="147083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For more </a:t>
            </a:r>
            <a:endParaRPr lang="en-US" sz="12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information, </a:t>
            </a:r>
            <a:b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</a:b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please</a:t>
            </a:r>
            <a:r>
              <a:rPr lang="en-US" sz="1200" b="0" u="sng" strike="noStrike" spc="-1">
                <a:solidFill>
                  <a:schemeClr val="bg1"/>
                </a:solidFill>
                <a:uFillTx/>
                <a:latin typeface="Arial"/>
              </a:rPr>
              <a:t> c</a:t>
            </a: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lick on </a:t>
            </a:r>
            <a:b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</a:b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the respective</a:t>
            </a:r>
            <a:endParaRPr lang="en-US" sz="1200" b="0" strike="noStrike" spc="-1">
              <a:solidFill>
                <a:srgbClr val="BA131A"/>
              </a:solidFill>
              <a:latin typeface="Arial"/>
            </a:endParaRPr>
          </a:p>
          <a:p>
            <a:pPr algn="ctr">
              <a:lnSpc>
                <a:spcPct val="110000"/>
              </a:lnSpc>
            </a:pPr>
            <a:r>
              <a:rPr lang="en-US" sz="1200" b="0" u="sng" strike="noStrike" spc="-1">
                <a:solidFill>
                  <a:srgbClr val="FFFFFF"/>
                </a:solidFill>
                <a:uFillTx/>
                <a:latin typeface="Arial"/>
              </a:rPr>
              <a:t>tile</a:t>
            </a:r>
            <a:endParaRPr lang="en-US" sz="1200" b="0" strike="noStrike" spc="-1" dirty="0">
              <a:solidFill>
                <a:srgbClr val="BA131A"/>
              </a:solidFill>
              <a:latin typeface="Arial"/>
            </a:endParaRPr>
          </a:p>
        </p:txBody>
      </p:sp>
      <p:sp>
        <p:nvSpPr>
          <p:cNvPr id="40" name="Ellipse 56">
            <a:extLst>
              <a:ext uri="{FF2B5EF4-FFF2-40B4-BE49-F238E27FC236}">
                <a16:creationId xmlns:a16="http://schemas.microsoft.com/office/drawing/2014/main" id="{A9B3AB14-BDDA-8841-B0C3-8423DDCDB56A}"/>
              </a:ext>
            </a:extLst>
          </p:cNvPr>
          <p:cNvSpPr/>
          <p:nvPr/>
        </p:nvSpPr>
        <p:spPr bwMode="gray">
          <a:xfrm>
            <a:off x="7560399" y="1219605"/>
            <a:ext cx="1897201" cy="1897201"/>
          </a:xfrm>
          <a:prstGeom prst="ellipse">
            <a:avLst/>
          </a:prstGeom>
          <a:solidFill>
            <a:schemeClr val="accent4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8000" rtlCol="0" anchor="ctr"/>
          <a:lstStyle/>
          <a:p>
            <a:pPr algn="ctr">
              <a:lnSpc>
                <a:spcPct val="90000"/>
              </a:lnSpc>
            </a:pPr>
            <a:r>
              <a:rPr lang="en-US" sz="2000" b="1">
                <a:solidFill>
                  <a:schemeClr val="bg1"/>
                </a:solidFill>
              </a:rPr>
              <a:t>I AM 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</a:rPr>
              <a:t>ALSO A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</a:rPr>
              <a:t>CHANGE</a:t>
            </a:r>
          </a:p>
          <a:p>
            <a:pPr algn="ctr">
              <a:lnSpc>
                <a:spcPct val="90000"/>
              </a:lnSpc>
            </a:pPr>
            <a:r>
              <a:rPr lang="en-US" sz="2000" b="1">
                <a:solidFill>
                  <a:schemeClr val="bg1"/>
                </a:solidFill>
              </a:rPr>
              <a:t>MAKER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ACA5406E-5980-E046-A88B-64061F59B5BE}"/>
              </a:ext>
            </a:extLst>
          </p:cNvPr>
          <p:cNvSpPr txBox="1"/>
          <p:nvPr/>
        </p:nvSpPr>
        <p:spPr>
          <a:xfrm>
            <a:off x="1963989" y="3077333"/>
            <a:ext cx="895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SOLL</a:t>
            </a:r>
            <a:endParaRPr lang="en-US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Grafik 41" descr="Waage der Justitia">
            <a:extLst>
              <a:ext uri="{FF2B5EF4-FFF2-40B4-BE49-F238E27FC236}">
                <a16:creationId xmlns:a16="http://schemas.microsoft.com/office/drawing/2014/main" id="{8952E4AC-C21F-CC4B-923B-BDA1F2078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17361" y="1861969"/>
            <a:ext cx="384002" cy="384002"/>
          </a:xfrm>
          <a:prstGeom prst="rect">
            <a:avLst/>
          </a:prstGeom>
        </p:spPr>
      </p:pic>
      <p:pic>
        <p:nvPicPr>
          <p:cNvPr id="43" name="Grafik 42" descr="Fußabdrücke">
            <a:extLst>
              <a:ext uri="{FF2B5EF4-FFF2-40B4-BE49-F238E27FC236}">
                <a16:creationId xmlns:a16="http://schemas.microsoft.com/office/drawing/2014/main" id="{CBB276C6-331E-D34F-AF76-3742DA108F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23441" y="2422981"/>
            <a:ext cx="460554" cy="460552"/>
          </a:xfrm>
          <a:prstGeom prst="rect">
            <a:avLst/>
          </a:prstGeom>
        </p:spPr>
      </p:pic>
      <p:pic>
        <p:nvPicPr>
          <p:cNvPr id="44" name="Grafik 43" descr="Kundenbewertung RNL">
            <a:extLst>
              <a:ext uri="{FF2B5EF4-FFF2-40B4-BE49-F238E27FC236}">
                <a16:creationId xmlns:a16="http://schemas.microsoft.com/office/drawing/2014/main" id="{895C88A4-7486-6E49-A1F0-8A95A9E181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23136" y="3652842"/>
            <a:ext cx="384002" cy="384002"/>
          </a:xfrm>
          <a:prstGeom prst="rect">
            <a:avLst/>
          </a:prstGeom>
        </p:spPr>
      </p:pic>
      <p:pic>
        <p:nvPicPr>
          <p:cNvPr id="45" name="Grafik 44" descr="Zielgruppe">
            <a:extLst>
              <a:ext uri="{FF2B5EF4-FFF2-40B4-BE49-F238E27FC236}">
                <a16:creationId xmlns:a16="http://schemas.microsoft.com/office/drawing/2014/main" id="{80977505-239B-F24E-A87C-0FFED0133C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971948" y="3652842"/>
            <a:ext cx="384002" cy="384002"/>
          </a:xfrm>
          <a:prstGeom prst="rect">
            <a:avLst/>
          </a:prstGeom>
        </p:spPr>
      </p:pic>
      <p:pic>
        <p:nvPicPr>
          <p:cNvPr id="46" name="Grafik 45" descr="Person mit Idee">
            <a:extLst>
              <a:ext uri="{FF2B5EF4-FFF2-40B4-BE49-F238E27FC236}">
                <a16:creationId xmlns:a16="http://schemas.microsoft.com/office/drawing/2014/main" id="{E97BB75C-52F0-E443-8097-21B242FE445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20759" y="3652842"/>
            <a:ext cx="384002" cy="384002"/>
          </a:xfrm>
          <a:prstGeom prst="rect">
            <a:avLst/>
          </a:prstGeom>
        </p:spPr>
      </p:pic>
      <p:pic>
        <p:nvPicPr>
          <p:cNvPr id="47" name="Grafik 46" descr="Präsentation mit Medien">
            <a:extLst>
              <a:ext uri="{FF2B5EF4-FFF2-40B4-BE49-F238E27FC236}">
                <a16:creationId xmlns:a16="http://schemas.microsoft.com/office/drawing/2014/main" id="{62F3E15B-391C-E14C-BE59-A73ED3023A1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12905" y="3068997"/>
            <a:ext cx="384002" cy="384002"/>
          </a:xfrm>
          <a:prstGeom prst="rect">
            <a:avLst/>
          </a:prstGeom>
        </p:spPr>
      </p:pic>
      <p:pic>
        <p:nvPicPr>
          <p:cNvPr id="48" name="Grafik 47" descr="Lachendes Gesicht ohne Füllung">
            <a:extLst>
              <a:ext uri="{FF2B5EF4-FFF2-40B4-BE49-F238E27FC236}">
                <a16:creationId xmlns:a16="http://schemas.microsoft.com/office/drawing/2014/main" id="{A1ABD434-CDDD-3E41-A29E-6DFECB08131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112845" y="1861969"/>
            <a:ext cx="384002" cy="384002"/>
          </a:xfrm>
          <a:prstGeom prst="rect">
            <a:avLst/>
          </a:prstGeom>
        </p:spPr>
      </p:pic>
      <p:pic>
        <p:nvPicPr>
          <p:cNvPr id="49" name="Grafik 48" descr="Lachendes Gesicht mit einfarbiger Füllung">
            <a:extLst>
              <a:ext uri="{FF2B5EF4-FFF2-40B4-BE49-F238E27FC236}">
                <a16:creationId xmlns:a16="http://schemas.microsoft.com/office/drawing/2014/main" id="{60F62B43-88EC-AA45-BF15-F7FFBB3D001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561716" y="1861969"/>
            <a:ext cx="384002" cy="384002"/>
          </a:xfrm>
          <a:prstGeom prst="rect">
            <a:avLst/>
          </a:prstGeom>
        </p:spPr>
      </p:pic>
      <p:pic>
        <p:nvPicPr>
          <p:cNvPr id="50" name="Grafik 49" descr="Gesicht mit Sonnenbrille ohne Füllung">
            <a:extLst>
              <a:ext uri="{FF2B5EF4-FFF2-40B4-BE49-F238E27FC236}">
                <a16:creationId xmlns:a16="http://schemas.microsoft.com/office/drawing/2014/main" id="{2C3F8114-1786-254D-945E-0FC188A5E757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663974" y="1861969"/>
            <a:ext cx="384002" cy="384002"/>
          </a:xfrm>
          <a:prstGeom prst="rect">
            <a:avLst/>
          </a:prstGeom>
        </p:spPr>
      </p:pic>
      <p:pic>
        <p:nvPicPr>
          <p:cNvPr id="51" name="Grafik 50" descr="Etikett">
            <a:extLst>
              <a:ext uri="{FF2B5EF4-FFF2-40B4-BE49-F238E27FC236}">
                <a16:creationId xmlns:a16="http://schemas.microsoft.com/office/drawing/2014/main" id="{9C1EDBE0-BFB2-594A-B0E0-3ED431CE5080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2247913" y="2461255"/>
            <a:ext cx="384002" cy="384002"/>
          </a:xfrm>
          <a:prstGeom prst="rect">
            <a:avLst/>
          </a:prstGeom>
        </p:spPr>
      </p:pic>
      <p:pic>
        <p:nvPicPr>
          <p:cNvPr id="52" name="Grafik 51" descr="Sparschwein">
            <a:extLst>
              <a:ext uri="{FF2B5EF4-FFF2-40B4-BE49-F238E27FC236}">
                <a16:creationId xmlns:a16="http://schemas.microsoft.com/office/drawing/2014/main" id="{7F922C10-F629-9940-A63B-37EB664636A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766232" y="1861969"/>
            <a:ext cx="384002" cy="384002"/>
          </a:xfrm>
          <a:prstGeom prst="rect">
            <a:avLst/>
          </a:prstGeom>
        </p:spPr>
      </p:pic>
      <p:pic>
        <p:nvPicPr>
          <p:cNvPr id="53" name="Grafik 52" descr="Euro">
            <a:extLst>
              <a:ext uri="{FF2B5EF4-FFF2-40B4-BE49-F238E27FC236}">
                <a16:creationId xmlns:a16="http://schemas.microsoft.com/office/drawing/2014/main" id="{E11BA253-57BC-0A48-842D-7E3FFA685E1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61716" y="3068997"/>
            <a:ext cx="384002" cy="384002"/>
          </a:xfrm>
          <a:prstGeom prst="rect">
            <a:avLst/>
          </a:prstGeom>
        </p:spPr>
      </p:pic>
      <p:pic>
        <p:nvPicPr>
          <p:cNvPr id="54" name="Grafik 53" descr="Warenkorb">
            <a:extLst>
              <a:ext uri="{FF2B5EF4-FFF2-40B4-BE49-F238E27FC236}">
                <a16:creationId xmlns:a16="http://schemas.microsoft.com/office/drawing/2014/main" id="{1006C624-5495-2348-AEE3-4674D5B9622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702103" y="2461255"/>
            <a:ext cx="384002" cy="384002"/>
          </a:xfrm>
          <a:prstGeom prst="rect">
            <a:avLst/>
          </a:prstGeom>
        </p:spPr>
      </p:pic>
      <p:pic>
        <p:nvPicPr>
          <p:cNvPr id="55" name="Grafik 54" descr="Sprache">
            <a:extLst>
              <a:ext uri="{FF2B5EF4-FFF2-40B4-BE49-F238E27FC236}">
                <a16:creationId xmlns:a16="http://schemas.microsoft.com/office/drawing/2014/main" id="{87D1CC92-CE11-9C4A-8594-5A55C6991079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215103" y="1861969"/>
            <a:ext cx="384002" cy="384002"/>
          </a:xfrm>
          <a:prstGeom prst="rect">
            <a:avLst/>
          </a:prstGeom>
        </p:spPr>
      </p:pic>
      <p:pic>
        <p:nvPicPr>
          <p:cNvPr id="56" name="Grafik 55" descr="Marketing">
            <a:extLst>
              <a:ext uri="{FF2B5EF4-FFF2-40B4-BE49-F238E27FC236}">
                <a16:creationId xmlns:a16="http://schemas.microsoft.com/office/drawing/2014/main" id="{D1CA6014-BDA1-5143-BF1F-FA0AE775AE5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3318381" y="3652842"/>
            <a:ext cx="384002" cy="384002"/>
          </a:xfrm>
          <a:prstGeom prst="rect">
            <a:avLst/>
          </a:prstGeom>
        </p:spPr>
      </p:pic>
      <p:pic>
        <p:nvPicPr>
          <p:cNvPr id="57" name="Grafik 56" descr="Callcenter">
            <a:extLst>
              <a:ext uri="{FF2B5EF4-FFF2-40B4-BE49-F238E27FC236}">
                <a16:creationId xmlns:a16="http://schemas.microsoft.com/office/drawing/2014/main" id="{CA78FDE5-4662-3048-877B-2E5E0846D1B5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2767192" y="3652842"/>
            <a:ext cx="384002" cy="384002"/>
          </a:xfrm>
          <a:prstGeom prst="rect">
            <a:avLst/>
          </a:prstGeom>
        </p:spPr>
      </p:pic>
      <p:pic>
        <p:nvPicPr>
          <p:cNvPr id="58" name="Grafik 57" descr="Waldszenerie">
            <a:extLst>
              <a:ext uri="{FF2B5EF4-FFF2-40B4-BE49-F238E27FC236}">
                <a16:creationId xmlns:a16="http://schemas.microsoft.com/office/drawing/2014/main" id="{8951B9F3-91D5-BA4D-AF72-7E2063C95BB6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5523136" y="3068997"/>
            <a:ext cx="384002" cy="384002"/>
          </a:xfrm>
          <a:prstGeom prst="rect">
            <a:avLst/>
          </a:prstGeom>
        </p:spPr>
      </p:pic>
      <p:pic>
        <p:nvPicPr>
          <p:cNvPr id="59" name="Grafik 58" descr="Blume ohne Stiel">
            <a:extLst>
              <a:ext uri="{FF2B5EF4-FFF2-40B4-BE49-F238E27FC236}">
                <a16:creationId xmlns:a16="http://schemas.microsoft.com/office/drawing/2014/main" id="{58A90CD5-6D70-BF49-A137-A13C58A21FD5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3869570" y="3068997"/>
            <a:ext cx="384002" cy="384002"/>
          </a:xfrm>
          <a:prstGeom prst="rect">
            <a:avLst/>
          </a:prstGeom>
        </p:spPr>
      </p:pic>
      <p:pic>
        <p:nvPicPr>
          <p:cNvPr id="60" name="Grafik 59" descr="Blume">
            <a:extLst>
              <a:ext uri="{FF2B5EF4-FFF2-40B4-BE49-F238E27FC236}">
                <a16:creationId xmlns:a16="http://schemas.microsoft.com/office/drawing/2014/main" id="{3DC5B8AC-A9C3-0A4E-9807-8E4D74608FF9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4420759" y="3068997"/>
            <a:ext cx="384002" cy="384002"/>
          </a:xfrm>
          <a:prstGeom prst="rect">
            <a:avLst/>
          </a:prstGeom>
        </p:spPr>
      </p:pic>
      <p:pic>
        <p:nvPicPr>
          <p:cNvPr id="61" name="Grafik 60" descr="Erdkugel Afrika und Europa">
            <a:extLst>
              <a:ext uri="{FF2B5EF4-FFF2-40B4-BE49-F238E27FC236}">
                <a16:creationId xmlns:a16="http://schemas.microsoft.com/office/drawing/2014/main" id="{46A1F75A-7699-374E-BCEA-B59EB810CF7E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2215643" y="3068997"/>
            <a:ext cx="384002" cy="384002"/>
          </a:xfrm>
          <a:prstGeom prst="rect">
            <a:avLst/>
          </a:prstGeom>
        </p:spPr>
      </p:pic>
      <p:pic>
        <p:nvPicPr>
          <p:cNvPr id="62" name="Grafik 61" descr="Nadel">
            <a:extLst>
              <a:ext uri="{FF2B5EF4-FFF2-40B4-BE49-F238E27FC236}">
                <a16:creationId xmlns:a16="http://schemas.microsoft.com/office/drawing/2014/main" id="{5DA06EA1-34EB-F640-B71F-51541DEF00B5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561716" y="3652842"/>
            <a:ext cx="384002" cy="384002"/>
          </a:xfrm>
          <a:prstGeom prst="rect">
            <a:avLst/>
          </a:prstGeom>
        </p:spPr>
      </p:pic>
      <p:pic>
        <p:nvPicPr>
          <p:cNvPr id="63" name="Grafik 62" descr="Gruppe">
            <a:extLst>
              <a:ext uri="{FF2B5EF4-FFF2-40B4-BE49-F238E27FC236}">
                <a16:creationId xmlns:a16="http://schemas.microsoft.com/office/drawing/2014/main" id="{E11B867B-B733-9B45-AB8B-E304EB14A013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tretch>
            <a:fillRect/>
          </a:stretch>
        </p:blipFill>
        <p:spPr>
          <a:xfrm>
            <a:off x="2216003" y="3652842"/>
            <a:ext cx="384002" cy="384002"/>
          </a:xfrm>
          <a:prstGeom prst="rect">
            <a:avLst/>
          </a:prstGeom>
        </p:spPr>
      </p:pic>
      <p:grpSp>
        <p:nvGrpSpPr>
          <p:cNvPr id="3" name="Grafik 63" descr="Benutzer">
            <a:extLst>
              <a:ext uri="{FF2B5EF4-FFF2-40B4-BE49-F238E27FC236}">
                <a16:creationId xmlns:a16="http://schemas.microsoft.com/office/drawing/2014/main" id="{3C97BF94-8428-7287-100F-962CD501F691}"/>
              </a:ext>
            </a:extLst>
          </p:cNvPr>
          <p:cNvGrpSpPr/>
          <p:nvPr/>
        </p:nvGrpSpPr>
        <p:grpSpPr>
          <a:xfrm>
            <a:off x="4263417" y="4284781"/>
            <a:ext cx="336001" cy="209601"/>
            <a:chOff x="3893570" y="3740042"/>
            <a:chExt cx="336001" cy="209601"/>
          </a:xfrm>
          <a:solidFill>
            <a:srgbClr val="009DA5"/>
          </a:solidFill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0D31F561-6B1D-0CCA-5438-1700E2F3318C}"/>
                </a:ext>
              </a:extLst>
            </p:cNvPr>
            <p:cNvSpPr/>
            <p:nvPr/>
          </p:nvSpPr>
          <p:spPr>
            <a:xfrm>
              <a:off x="3929570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E0F2568E-A8D1-6A54-CB1A-ACB190EBAEA9}"/>
                </a:ext>
              </a:extLst>
            </p:cNvPr>
            <p:cNvSpPr/>
            <p:nvPr/>
          </p:nvSpPr>
          <p:spPr>
            <a:xfrm>
              <a:off x="4121571" y="3740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DBA2CBDE-F770-ED78-5EBF-7B78EA485F61}"/>
                </a:ext>
              </a:extLst>
            </p:cNvPr>
            <p:cNvSpPr/>
            <p:nvPr/>
          </p:nvSpPr>
          <p:spPr>
            <a:xfrm>
              <a:off x="3989570" y="3877643"/>
              <a:ext cx="144000" cy="72000"/>
            </a:xfrm>
            <a:custGeom>
              <a:avLst/>
              <a:gdLst>
                <a:gd name="connsiteX0" fmla="*/ 144001 w 144000"/>
                <a:gd name="connsiteY0" fmla="*/ 72000 h 72000"/>
                <a:gd name="connsiteX1" fmla="*/ 144001 w 144000"/>
                <a:gd name="connsiteY1" fmla="*/ 36000 h 72000"/>
                <a:gd name="connsiteX2" fmla="*/ 136801 w 144000"/>
                <a:gd name="connsiteY2" fmla="*/ 21600 h 72000"/>
                <a:gd name="connsiteX3" fmla="*/ 101601 w 144000"/>
                <a:gd name="connsiteY3" fmla="*/ 4800 h 72000"/>
                <a:gd name="connsiteX4" fmla="*/ 72000 w 144000"/>
                <a:gd name="connsiteY4" fmla="*/ 0 h 72000"/>
                <a:gd name="connsiteX5" fmla="*/ 42400 w 144000"/>
                <a:gd name="connsiteY5" fmla="*/ 4800 h 72000"/>
                <a:gd name="connsiteX6" fmla="*/ 7200 w 144000"/>
                <a:gd name="connsiteY6" fmla="*/ 21600 h 72000"/>
                <a:gd name="connsiteX7" fmla="*/ 0 w 144000"/>
                <a:gd name="connsiteY7" fmla="*/ 36000 h 72000"/>
                <a:gd name="connsiteX8" fmla="*/ 0 w 144000"/>
                <a:gd name="connsiteY8" fmla="*/ 72000 h 72000"/>
                <a:gd name="connsiteX9" fmla="*/ 144001 w 144000"/>
                <a:gd name="connsiteY9" fmla="*/ 72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4000" h="72000">
                  <a:moveTo>
                    <a:pt x="144001" y="72000"/>
                  </a:moveTo>
                  <a:lnTo>
                    <a:pt x="144001" y="36000"/>
                  </a:lnTo>
                  <a:cubicBezTo>
                    <a:pt x="144001" y="30400"/>
                    <a:pt x="141601" y="24800"/>
                    <a:pt x="136801" y="21600"/>
                  </a:cubicBezTo>
                  <a:cubicBezTo>
                    <a:pt x="127201" y="13600"/>
                    <a:pt x="114401" y="80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000"/>
                    <a:pt x="17600" y="14400"/>
                    <a:pt x="7200" y="21600"/>
                  </a:cubicBezTo>
                  <a:cubicBezTo>
                    <a:pt x="2400" y="256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144001" y="72000"/>
                  </a:ln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9CC2B4F4-DA4C-D1F5-AA16-E0C150BC523C}"/>
                </a:ext>
              </a:extLst>
            </p:cNvPr>
            <p:cNvSpPr/>
            <p:nvPr/>
          </p:nvSpPr>
          <p:spPr>
            <a:xfrm>
              <a:off x="4025570" y="3796042"/>
              <a:ext cx="72000" cy="72000"/>
            </a:xfrm>
            <a:custGeom>
              <a:avLst/>
              <a:gdLst>
                <a:gd name="connsiteX0" fmla="*/ 72000 w 72000"/>
                <a:gd name="connsiteY0" fmla="*/ 36000 h 72000"/>
                <a:gd name="connsiteX1" fmla="*/ 36000 w 72000"/>
                <a:gd name="connsiteY1" fmla="*/ 72000 h 72000"/>
                <a:gd name="connsiteX2" fmla="*/ 0 w 72000"/>
                <a:gd name="connsiteY2" fmla="*/ 36000 h 72000"/>
                <a:gd name="connsiteX3" fmla="*/ 36000 w 72000"/>
                <a:gd name="connsiteY3" fmla="*/ 0 h 72000"/>
                <a:gd name="connsiteX4" fmla="*/ 72000 w 72000"/>
                <a:gd name="connsiteY4" fmla="*/ 360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000" h="72000">
                  <a:moveTo>
                    <a:pt x="72000" y="36000"/>
                  </a:moveTo>
                  <a:cubicBezTo>
                    <a:pt x="72000" y="55883"/>
                    <a:pt x="55883" y="72000"/>
                    <a:pt x="36000" y="72000"/>
                  </a:cubicBezTo>
                  <a:cubicBezTo>
                    <a:pt x="16118" y="72000"/>
                    <a:pt x="0" y="55883"/>
                    <a:pt x="0" y="36000"/>
                  </a:cubicBezTo>
                  <a:cubicBezTo>
                    <a:pt x="0" y="16118"/>
                    <a:pt x="16118" y="0"/>
                    <a:pt x="36000" y="0"/>
                  </a:cubicBezTo>
                  <a:cubicBezTo>
                    <a:pt x="55883" y="0"/>
                    <a:pt x="72000" y="16118"/>
                    <a:pt x="72000" y="360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2F01837F-68A7-D153-687E-BED3561B7D57}"/>
                </a:ext>
              </a:extLst>
            </p:cNvPr>
            <p:cNvSpPr/>
            <p:nvPr/>
          </p:nvSpPr>
          <p:spPr>
            <a:xfrm>
              <a:off x="4099171" y="3821642"/>
              <a:ext cx="130400" cy="72000"/>
            </a:xfrm>
            <a:custGeom>
              <a:avLst/>
              <a:gdLst>
                <a:gd name="connsiteX0" fmla="*/ 123201 w 130400"/>
                <a:gd name="connsiteY0" fmla="*/ 21600 h 72000"/>
                <a:gd name="connsiteX1" fmla="*/ 88000 w 130400"/>
                <a:gd name="connsiteY1" fmla="*/ 4800 h 72000"/>
                <a:gd name="connsiteX2" fmla="*/ 58400 w 130400"/>
                <a:gd name="connsiteY2" fmla="*/ 0 h 72000"/>
                <a:gd name="connsiteX3" fmla="*/ 28800 w 130400"/>
                <a:gd name="connsiteY3" fmla="*/ 4800 h 72000"/>
                <a:gd name="connsiteX4" fmla="*/ 14400 w 130400"/>
                <a:gd name="connsiteY4" fmla="*/ 10400 h 72000"/>
                <a:gd name="connsiteX5" fmla="*/ 14400 w 130400"/>
                <a:gd name="connsiteY5" fmla="*/ 11200 h 72000"/>
                <a:gd name="connsiteX6" fmla="*/ 0 w 130400"/>
                <a:gd name="connsiteY6" fmla="*/ 46400 h 72000"/>
                <a:gd name="connsiteX7" fmla="*/ 36800 w 130400"/>
                <a:gd name="connsiteY7" fmla="*/ 64800 h 72000"/>
                <a:gd name="connsiteX8" fmla="*/ 43200 w 130400"/>
                <a:gd name="connsiteY8" fmla="*/ 72000 h 72000"/>
                <a:gd name="connsiteX9" fmla="*/ 130401 w 130400"/>
                <a:gd name="connsiteY9" fmla="*/ 72000 h 72000"/>
                <a:gd name="connsiteX10" fmla="*/ 130401 w 130400"/>
                <a:gd name="connsiteY10" fmla="*/ 36000 h 72000"/>
                <a:gd name="connsiteX11" fmla="*/ 123201 w 130400"/>
                <a:gd name="connsiteY11" fmla="*/ 216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400" h="72000">
                  <a:moveTo>
                    <a:pt x="123201" y="21600"/>
                  </a:moveTo>
                  <a:cubicBezTo>
                    <a:pt x="113601" y="13600"/>
                    <a:pt x="100801" y="8000"/>
                    <a:pt x="88000" y="4800"/>
                  </a:cubicBezTo>
                  <a:cubicBezTo>
                    <a:pt x="79200" y="2400"/>
                    <a:pt x="68800" y="0"/>
                    <a:pt x="58400" y="0"/>
                  </a:cubicBezTo>
                  <a:cubicBezTo>
                    <a:pt x="48800" y="0"/>
                    <a:pt x="38400" y="1600"/>
                    <a:pt x="28800" y="4800"/>
                  </a:cubicBezTo>
                  <a:cubicBezTo>
                    <a:pt x="24000" y="6400"/>
                    <a:pt x="19200" y="8000"/>
                    <a:pt x="14400" y="10400"/>
                  </a:cubicBezTo>
                  <a:lnTo>
                    <a:pt x="14400" y="11200"/>
                  </a:lnTo>
                  <a:cubicBezTo>
                    <a:pt x="14400" y="24800"/>
                    <a:pt x="8800" y="37600"/>
                    <a:pt x="0" y="46400"/>
                  </a:cubicBezTo>
                  <a:cubicBezTo>
                    <a:pt x="15200" y="51200"/>
                    <a:pt x="27200" y="57600"/>
                    <a:pt x="36800" y="64800"/>
                  </a:cubicBezTo>
                  <a:cubicBezTo>
                    <a:pt x="39200" y="67200"/>
                    <a:pt x="41600" y="68800"/>
                    <a:pt x="43200" y="72000"/>
                  </a:cubicBezTo>
                  <a:lnTo>
                    <a:pt x="130401" y="72000"/>
                  </a:lnTo>
                  <a:lnTo>
                    <a:pt x="130401" y="36000"/>
                  </a:lnTo>
                  <a:cubicBezTo>
                    <a:pt x="130401" y="30400"/>
                    <a:pt x="128001" y="24800"/>
                    <a:pt x="123201" y="216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4CEFCB32-048F-E36B-36B5-3FB2A5A39C03}"/>
                </a:ext>
              </a:extLst>
            </p:cNvPr>
            <p:cNvSpPr/>
            <p:nvPr/>
          </p:nvSpPr>
          <p:spPr>
            <a:xfrm>
              <a:off x="3893570" y="3821642"/>
              <a:ext cx="130400" cy="72000"/>
            </a:xfrm>
            <a:custGeom>
              <a:avLst/>
              <a:gdLst>
                <a:gd name="connsiteX0" fmla="*/ 93600 w 130400"/>
                <a:gd name="connsiteY0" fmla="*/ 64800 h 72000"/>
                <a:gd name="connsiteX1" fmla="*/ 93600 w 130400"/>
                <a:gd name="connsiteY1" fmla="*/ 64800 h 72000"/>
                <a:gd name="connsiteX2" fmla="*/ 130401 w 130400"/>
                <a:gd name="connsiteY2" fmla="*/ 46400 h 72000"/>
                <a:gd name="connsiteX3" fmla="*/ 116001 w 130400"/>
                <a:gd name="connsiteY3" fmla="*/ 11200 h 72000"/>
                <a:gd name="connsiteX4" fmla="*/ 116001 w 130400"/>
                <a:gd name="connsiteY4" fmla="*/ 9600 h 72000"/>
                <a:gd name="connsiteX5" fmla="*/ 101601 w 130400"/>
                <a:gd name="connsiteY5" fmla="*/ 4800 h 72000"/>
                <a:gd name="connsiteX6" fmla="*/ 72000 w 130400"/>
                <a:gd name="connsiteY6" fmla="*/ 0 h 72000"/>
                <a:gd name="connsiteX7" fmla="*/ 42400 w 130400"/>
                <a:gd name="connsiteY7" fmla="*/ 4800 h 72000"/>
                <a:gd name="connsiteX8" fmla="*/ 7200 w 130400"/>
                <a:gd name="connsiteY8" fmla="*/ 21600 h 72000"/>
                <a:gd name="connsiteX9" fmla="*/ 0 w 130400"/>
                <a:gd name="connsiteY9" fmla="*/ 36000 h 72000"/>
                <a:gd name="connsiteX10" fmla="*/ 0 w 130400"/>
                <a:gd name="connsiteY10" fmla="*/ 72000 h 72000"/>
                <a:gd name="connsiteX11" fmla="*/ 86400 w 130400"/>
                <a:gd name="connsiteY11" fmla="*/ 72000 h 72000"/>
                <a:gd name="connsiteX12" fmla="*/ 93600 w 130400"/>
                <a:gd name="connsiteY12" fmla="*/ 64800 h 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400" h="72000">
                  <a:moveTo>
                    <a:pt x="93600" y="64800"/>
                  </a:moveTo>
                  <a:lnTo>
                    <a:pt x="93600" y="64800"/>
                  </a:lnTo>
                  <a:cubicBezTo>
                    <a:pt x="104801" y="56800"/>
                    <a:pt x="117601" y="50400"/>
                    <a:pt x="130401" y="46400"/>
                  </a:cubicBezTo>
                  <a:cubicBezTo>
                    <a:pt x="121601" y="36800"/>
                    <a:pt x="116001" y="24800"/>
                    <a:pt x="116001" y="11200"/>
                  </a:cubicBezTo>
                  <a:cubicBezTo>
                    <a:pt x="116001" y="10400"/>
                    <a:pt x="116001" y="10400"/>
                    <a:pt x="116001" y="9600"/>
                  </a:cubicBezTo>
                  <a:cubicBezTo>
                    <a:pt x="111201" y="8000"/>
                    <a:pt x="106401" y="5600"/>
                    <a:pt x="101601" y="4800"/>
                  </a:cubicBezTo>
                  <a:cubicBezTo>
                    <a:pt x="92800" y="2400"/>
                    <a:pt x="82400" y="0"/>
                    <a:pt x="72000" y="0"/>
                  </a:cubicBezTo>
                  <a:cubicBezTo>
                    <a:pt x="62400" y="0"/>
                    <a:pt x="52000" y="1600"/>
                    <a:pt x="42400" y="4800"/>
                  </a:cubicBezTo>
                  <a:cubicBezTo>
                    <a:pt x="29600" y="8800"/>
                    <a:pt x="17600" y="14400"/>
                    <a:pt x="7200" y="21600"/>
                  </a:cubicBezTo>
                  <a:cubicBezTo>
                    <a:pt x="2400" y="24800"/>
                    <a:pt x="0" y="30400"/>
                    <a:pt x="0" y="36000"/>
                  </a:cubicBezTo>
                  <a:lnTo>
                    <a:pt x="0" y="72000"/>
                  </a:lnTo>
                  <a:lnTo>
                    <a:pt x="86400" y="72000"/>
                  </a:lnTo>
                  <a:cubicBezTo>
                    <a:pt x="88800" y="68800"/>
                    <a:pt x="90400" y="67200"/>
                    <a:pt x="93600" y="64800"/>
                  </a:cubicBezTo>
                  <a:close/>
                </a:path>
              </a:pathLst>
            </a:custGeom>
            <a:solidFill>
              <a:srgbClr val="009DA5"/>
            </a:solidFill>
            <a:ln w="3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DE"/>
            </a:p>
          </p:txBody>
        </p:sp>
      </p:grpSp>
      <p:pic>
        <p:nvPicPr>
          <p:cNvPr id="65" name="Grafik 64" descr="Pfeil leichte Kurve">
            <a:extLst>
              <a:ext uri="{FF2B5EF4-FFF2-40B4-BE49-F238E27FC236}">
                <a16:creationId xmlns:a16="http://schemas.microsoft.com/office/drawing/2014/main" id="{40D35E4B-9425-CB4B-86AB-DAD953CA18C0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4977323" y="2461255"/>
            <a:ext cx="384002" cy="384002"/>
          </a:xfrm>
          <a:prstGeom prst="rect">
            <a:avLst/>
          </a:prstGeom>
        </p:spPr>
      </p:pic>
      <p:pic>
        <p:nvPicPr>
          <p:cNvPr id="66" name="Grafik 65" descr="Pfeil mit einer Linie: Leichte Kurve">
            <a:extLst>
              <a:ext uri="{FF2B5EF4-FFF2-40B4-BE49-F238E27FC236}">
                <a16:creationId xmlns:a16="http://schemas.microsoft.com/office/drawing/2014/main" id="{E044D3F1-DA86-C845-85D7-517C08113813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3339533" y="2461255"/>
            <a:ext cx="384002" cy="384002"/>
          </a:xfrm>
          <a:prstGeom prst="rect">
            <a:avLst/>
          </a:prstGeom>
        </p:spPr>
      </p:pic>
      <p:pic>
        <p:nvPicPr>
          <p:cNvPr id="67" name="Grafik 66" descr="Pfeil mit einer Linie: Gerade">
            <a:extLst>
              <a:ext uri="{FF2B5EF4-FFF2-40B4-BE49-F238E27FC236}">
                <a16:creationId xmlns:a16="http://schemas.microsoft.com/office/drawing/2014/main" id="{C7418617-413B-BD49-B454-A773850F05BA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tretch>
            <a:fillRect/>
          </a:stretch>
        </p:blipFill>
        <p:spPr>
          <a:xfrm>
            <a:off x="4431513" y="2461255"/>
            <a:ext cx="384002" cy="384002"/>
          </a:xfrm>
          <a:prstGeom prst="rect">
            <a:avLst/>
          </a:prstGeom>
        </p:spPr>
      </p:pic>
      <p:pic>
        <p:nvPicPr>
          <p:cNvPr id="68" name="Grafik 67" descr="Chevronpfeile RNL">
            <a:extLst>
              <a:ext uri="{FF2B5EF4-FFF2-40B4-BE49-F238E27FC236}">
                <a16:creationId xmlns:a16="http://schemas.microsoft.com/office/drawing/2014/main" id="{998477E3-AB48-9E44-A26E-BC125B2A9426}"/>
              </a:ext>
            </a:extLst>
          </p:cNvPr>
          <p:cNvPicPr>
            <a:picLocks noChangeAspect="1"/>
          </p:cNvPicPr>
          <p:nvPr/>
        </p:nvPicPr>
        <p:blipFill>
          <a:blip r:embed="rId53">
            <a:extLs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 flipH="1">
            <a:off x="2793723" y="2461255"/>
            <a:ext cx="384002" cy="384002"/>
          </a:xfrm>
          <a:prstGeom prst="rect">
            <a:avLst/>
          </a:prstGeom>
        </p:spPr>
      </p:pic>
      <p:pic>
        <p:nvPicPr>
          <p:cNvPr id="69" name="Grafik 68" descr="Übertragen">
            <a:extLst>
              <a:ext uri="{FF2B5EF4-FFF2-40B4-BE49-F238E27FC236}">
                <a16:creationId xmlns:a16="http://schemas.microsoft.com/office/drawing/2014/main" id="{E4F6ABA0-F98B-094E-A6B3-C82B455970A1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tretch>
            <a:fillRect/>
          </a:stretch>
        </p:blipFill>
        <p:spPr>
          <a:xfrm>
            <a:off x="5523136" y="2461255"/>
            <a:ext cx="384002" cy="384002"/>
          </a:xfrm>
          <a:prstGeom prst="rect">
            <a:avLst/>
          </a:prstGeom>
        </p:spPr>
      </p:pic>
      <p:pic>
        <p:nvPicPr>
          <p:cNvPr id="70" name="Grafik 69" descr="Zebra">
            <a:extLst>
              <a:ext uri="{FF2B5EF4-FFF2-40B4-BE49-F238E27FC236}">
                <a16:creationId xmlns:a16="http://schemas.microsoft.com/office/drawing/2014/main" id="{6F9A205D-2A37-5140-96C4-8D3306003D45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96DAC541-7B7A-43D3-8B79-37D633B846F1}">
                <asvg:svgBlip xmlns:asvg="http://schemas.microsoft.com/office/drawing/2016/SVG/main" r:embed="rId58"/>
              </a:ext>
            </a:extLst>
          </a:blip>
          <a:stretch>
            <a:fillRect/>
          </a:stretch>
        </p:blipFill>
        <p:spPr>
          <a:xfrm>
            <a:off x="2766832" y="3068997"/>
            <a:ext cx="384002" cy="384002"/>
          </a:xfrm>
          <a:prstGeom prst="rect">
            <a:avLst/>
          </a:prstGeom>
        </p:spPr>
      </p:pic>
      <p:pic>
        <p:nvPicPr>
          <p:cNvPr id="71" name="Grafik 70" descr="Blatt">
            <a:extLst>
              <a:ext uri="{FF2B5EF4-FFF2-40B4-BE49-F238E27FC236}">
                <a16:creationId xmlns:a16="http://schemas.microsoft.com/office/drawing/2014/main" id="{53A2EB20-EFB9-5141-B06A-AE2272E36666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96DAC541-7B7A-43D3-8B79-37D633B846F1}">
                <asvg:svgBlip xmlns:asvg="http://schemas.microsoft.com/office/drawing/2016/SVG/main" r:embed="rId60"/>
              </a:ext>
            </a:extLst>
          </a:blip>
          <a:stretch>
            <a:fillRect/>
          </a:stretch>
        </p:blipFill>
        <p:spPr>
          <a:xfrm>
            <a:off x="4971948" y="3068997"/>
            <a:ext cx="384002" cy="384002"/>
          </a:xfrm>
          <a:prstGeom prst="rect">
            <a:avLst/>
          </a:prstGeom>
        </p:spPr>
      </p:pic>
      <p:pic>
        <p:nvPicPr>
          <p:cNvPr id="72" name="Grafik 71" descr="Sanduhr">
            <a:extLst>
              <a:ext uri="{FF2B5EF4-FFF2-40B4-BE49-F238E27FC236}">
                <a16:creationId xmlns:a16="http://schemas.microsoft.com/office/drawing/2014/main" id="{D1158411-4BA1-5643-800F-5E453D04F801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96DAC541-7B7A-43D3-8B79-37D633B846F1}">
                <asvg:svgBlip xmlns:asvg="http://schemas.microsoft.com/office/drawing/2016/SVG/main" r:embed="rId62"/>
              </a:ext>
            </a:extLst>
          </a:blip>
          <a:stretch>
            <a:fillRect/>
          </a:stretch>
        </p:blipFill>
        <p:spPr>
          <a:xfrm>
            <a:off x="3318059" y="3068855"/>
            <a:ext cx="384286" cy="384286"/>
          </a:xfrm>
          <a:prstGeom prst="rect">
            <a:avLst/>
          </a:prstGeom>
        </p:spPr>
      </p:pic>
      <p:pic>
        <p:nvPicPr>
          <p:cNvPr id="73" name="Grafik 72" descr="Häkchen">
            <a:extLst>
              <a:ext uri="{FF2B5EF4-FFF2-40B4-BE49-F238E27FC236}">
                <a16:creationId xmlns:a16="http://schemas.microsoft.com/office/drawing/2014/main" id="{D01F7C2F-FE0F-E344-88AB-2DB7A9304007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96DAC541-7B7A-43D3-8B79-37D633B846F1}">
                <asvg:svgBlip xmlns:asvg="http://schemas.microsoft.com/office/drawing/2016/SVG/main" r:embed="rId64"/>
              </a:ext>
            </a:extLst>
          </a:blip>
          <a:stretch>
            <a:fillRect/>
          </a:stretch>
        </p:blipFill>
        <p:spPr>
          <a:xfrm>
            <a:off x="3885381" y="2461113"/>
            <a:ext cx="384286" cy="384286"/>
          </a:xfrm>
          <a:prstGeom prst="rect">
            <a:avLst/>
          </a:prstGeom>
        </p:spPr>
      </p:pic>
      <p:pic>
        <p:nvPicPr>
          <p:cNvPr id="74" name="Grafik 73" descr="Rakete">
            <a:extLst>
              <a:ext uri="{FF2B5EF4-FFF2-40B4-BE49-F238E27FC236}">
                <a16:creationId xmlns:a16="http://schemas.microsoft.com/office/drawing/2014/main" id="{B8955454-B4DD-4144-8DEA-1D61503E39DD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96DAC541-7B7A-43D3-8B79-37D633B846F1}">
                <asvg:svgBlip xmlns:asvg="http://schemas.microsoft.com/office/drawing/2016/SVG/main" r:embed="rId66"/>
              </a:ext>
            </a:extLst>
          </a:blip>
          <a:stretch>
            <a:fillRect/>
          </a:stretch>
        </p:blipFill>
        <p:spPr>
          <a:xfrm>
            <a:off x="4420017" y="1861827"/>
            <a:ext cx="384286" cy="384286"/>
          </a:xfrm>
          <a:prstGeom prst="rect">
            <a:avLst/>
          </a:prstGeom>
        </p:spPr>
      </p:pic>
      <p:pic>
        <p:nvPicPr>
          <p:cNvPr id="75" name="Grafik 74" descr="Stern">
            <a:extLst>
              <a:ext uri="{FF2B5EF4-FFF2-40B4-BE49-F238E27FC236}">
                <a16:creationId xmlns:a16="http://schemas.microsoft.com/office/drawing/2014/main" id="{035AA489-3E41-AB48-8F1E-EB3C0A14CEE8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96DAC541-7B7A-43D3-8B79-37D633B846F1}">
                <asvg:svgBlip xmlns:asvg="http://schemas.microsoft.com/office/drawing/2016/SVG/main" r:embed="rId68"/>
              </a:ext>
            </a:extLst>
          </a:blip>
          <a:stretch>
            <a:fillRect/>
          </a:stretch>
        </p:blipFill>
        <p:spPr>
          <a:xfrm>
            <a:off x="3868528" y="1861827"/>
            <a:ext cx="384286" cy="384286"/>
          </a:xfrm>
          <a:prstGeom prst="rect">
            <a:avLst/>
          </a:prstGeom>
        </p:spPr>
      </p:pic>
      <p:pic>
        <p:nvPicPr>
          <p:cNvPr id="76" name="Grafik 75" descr="Marienkäfer">
            <a:extLst>
              <a:ext uri="{FF2B5EF4-FFF2-40B4-BE49-F238E27FC236}">
                <a16:creationId xmlns:a16="http://schemas.microsoft.com/office/drawing/2014/main" id="{C5B77B4B-715C-EF44-9E4A-97235D0D5356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96DAC541-7B7A-43D3-8B79-37D633B846F1}">
                <asvg:svgBlip xmlns:asvg="http://schemas.microsoft.com/office/drawing/2016/SVG/main" r:embed="rId70"/>
              </a:ext>
            </a:extLst>
          </a:blip>
          <a:stretch>
            <a:fillRect/>
          </a:stretch>
        </p:blipFill>
        <p:spPr>
          <a:xfrm>
            <a:off x="1155971" y="2461113"/>
            <a:ext cx="384286" cy="384286"/>
          </a:xfrm>
          <a:prstGeom prst="rect">
            <a:avLst/>
          </a:prstGeom>
        </p:spPr>
      </p:pic>
      <p:pic>
        <p:nvPicPr>
          <p:cNvPr id="77" name="Grafik 76" descr="Laubbaum">
            <a:extLst>
              <a:ext uri="{FF2B5EF4-FFF2-40B4-BE49-F238E27FC236}">
                <a16:creationId xmlns:a16="http://schemas.microsoft.com/office/drawing/2014/main" id="{F396D7FF-BB77-C24F-845B-647322888CD3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96DAC541-7B7A-43D3-8B79-37D633B846F1}">
                <asvg:svgBlip xmlns:asvg="http://schemas.microsoft.com/office/drawing/2016/SVG/main" r:embed="rId72"/>
              </a:ext>
            </a:extLst>
          </a:blip>
          <a:stretch>
            <a:fillRect/>
          </a:stretch>
        </p:blipFill>
        <p:spPr>
          <a:xfrm>
            <a:off x="1664132" y="3068855"/>
            <a:ext cx="384286" cy="384286"/>
          </a:xfrm>
          <a:prstGeom prst="rect">
            <a:avLst/>
          </a:prstGeom>
        </p:spPr>
      </p:pic>
      <p:pic>
        <p:nvPicPr>
          <p:cNvPr id="78" name="Grafik 77" descr="Frau">
            <a:extLst>
              <a:ext uri="{FF2B5EF4-FFF2-40B4-BE49-F238E27FC236}">
                <a16:creationId xmlns:a16="http://schemas.microsoft.com/office/drawing/2014/main" id="{6F9B6963-9B6B-6148-BE49-702A2480976B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96DAC541-7B7A-43D3-8B79-37D633B846F1}">
                <asvg:svgBlip xmlns:asvg="http://schemas.microsoft.com/office/drawing/2016/SVG/main" r:embed="rId74"/>
              </a:ext>
            </a:extLst>
          </a:blip>
          <a:stretch>
            <a:fillRect/>
          </a:stretch>
        </p:blipFill>
        <p:spPr>
          <a:xfrm>
            <a:off x="1112943" y="3652700"/>
            <a:ext cx="384286" cy="384286"/>
          </a:xfrm>
          <a:prstGeom prst="rect">
            <a:avLst/>
          </a:prstGeom>
        </p:spPr>
      </p:pic>
      <p:pic>
        <p:nvPicPr>
          <p:cNvPr id="79" name="Grafik 78" descr="Mann">
            <a:extLst>
              <a:ext uri="{FF2B5EF4-FFF2-40B4-BE49-F238E27FC236}">
                <a16:creationId xmlns:a16="http://schemas.microsoft.com/office/drawing/2014/main" id="{2B94FC2F-F7A9-C043-A00E-C8F4F9A6E823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96DAC541-7B7A-43D3-8B79-37D633B846F1}">
                <asvg:svgBlip xmlns:asvg="http://schemas.microsoft.com/office/drawing/2016/SVG/main" r:embed="rId76"/>
              </a:ext>
            </a:extLst>
          </a:blip>
          <a:stretch>
            <a:fillRect/>
          </a:stretch>
        </p:blipFill>
        <p:spPr>
          <a:xfrm>
            <a:off x="1664492" y="3652700"/>
            <a:ext cx="384286" cy="384286"/>
          </a:xfrm>
          <a:prstGeom prst="rect">
            <a:avLst/>
          </a:prstGeom>
        </p:spPr>
      </p:pic>
      <p:pic>
        <p:nvPicPr>
          <p:cNvPr id="80" name="Grafik 79" descr="Pfeil Kreis">
            <a:extLst>
              <a:ext uri="{FF2B5EF4-FFF2-40B4-BE49-F238E27FC236}">
                <a16:creationId xmlns:a16="http://schemas.microsoft.com/office/drawing/2014/main" id="{FB0D4BB3-CEC7-744C-B2D4-46F6E11740B6}"/>
              </a:ext>
            </a:extLst>
          </p:cNvPr>
          <p:cNvPicPr>
            <a:picLocks noChangeAspect="1"/>
          </p:cNvPicPr>
          <p:nvPr/>
        </p:nvPicPr>
        <p:blipFill>
          <a:blip r:embed="rId77">
            <a:extLst>
              <a:ext uri="{96DAC541-7B7A-43D3-8B79-37D633B846F1}">
                <asvg:svgBlip xmlns:asvg="http://schemas.microsoft.com/office/drawing/2016/SVG/main" r:embed="rId78"/>
              </a:ext>
            </a:extLst>
          </a:blip>
          <a:stretch>
            <a:fillRect/>
          </a:stretch>
        </p:blipFill>
        <p:spPr>
          <a:xfrm>
            <a:off x="4971506" y="1861827"/>
            <a:ext cx="384286" cy="384286"/>
          </a:xfrm>
          <a:prstGeom prst="rect">
            <a:avLst/>
          </a:prstGeom>
        </p:spPr>
      </p:pic>
      <p:pic>
        <p:nvPicPr>
          <p:cNvPr id="81" name="Grafik 80" descr="Herz">
            <a:extLst>
              <a:ext uri="{FF2B5EF4-FFF2-40B4-BE49-F238E27FC236}">
                <a16:creationId xmlns:a16="http://schemas.microsoft.com/office/drawing/2014/main" id="{434DF2FD-4BD3-5845-A4B9-9C5D597CC730}"/>
              </a:ext>
            </a:extLst>
          </p:cNvPr>
          <p:cNvPicPr>
            <a:picLocks noChangeAspect="1"/>
          </p:cNvPicPr>
          <p:nvPr/>
        </p:nvPicPr>
        <p:blipFill>
          <a:blip r:embed="rId79">
            <a:extLst>
              <a:ext uri="{96DAC541-7B7A-43D3-8B79-37D633B846F1}">
                <asvg:svgBlip xmlns:asvg="http://schemas.microsoft.com/office/drawing/2016/SVG/main" r:embed="rId80"/>
              </a:ext>
            </a:extLst>
          </a:blip>
          <a:stretch>
            <a:fillRect/>
          </a:stretch>
        </p:blipFill>
        <p:spPr>
          <a:xfrm>
            <a:off x="5522994" y="1861827"/>
            <a:ext cx="384286" cy="384286"/>
          </a:xfrm>
          <a:prstGeom prst="rect">
            <a:avLst/>
          </a:prstGeom>
        </p:spPr>
      </p:pic>
      <p:sp>
        <p:nvSpPr>
          <p:cNvPr id="82" name="Textfeld 81">
            <a:extLst>
              <a:ext uri="{FF2B5EF4-FFF2-40B4-BE49-F238E27FC236}">
                <a16:creationId xmlns:a16="http://schemas.microsoft.com/office/drawing/2014/main" id="{D445E527-542D-8C42-93C9-93AEE5427813}"/>
              </a:ext>
            </a:extLst>
          </p:cNvPr>
          <p:cNvSpPr txBox="1"/>
          <p:nvPr/>
        </p:nvSpPr>
        <p:spPr bwMode="gray">
          <a:xfrm>
            <a:off x="550863" y="4212731"/>
            <a:ext cx="3683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de-DE"/>
            </a:defPPr>
            <a:lvl1pPr>
              <a:defRPr sz="1000"/>
            </a:lvl1pPr>
          </a:lstStyle>
          <a:p>
            <a:r>
              <a:rPr lang="en-US"/>
              <a:t>More icons you will find in Wiki</a:t>
            </a:r>
            <a:endParaRPr lang="en-US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D0D1B8EE-6369-2149-AE84-5B62EF2DADB0}"/>
              </a:ext>
            </a:extLst>
          </p:cNvPr>
          <p:cNvSpPr/>
          <p:nvPr/>
        </p:nvSpPr>
        <p:spPr>
          <a:xfrm>
            <a:off x="5460059" y="0"/>
            <a:ext cx="1349303" cy="1313234"/>
          </a:xfrm>
          <a:prstGeom prst="ellipse">
            <a:avLst/>
          </a:prstGeom>
          <a:solidFill>
            <a:srgbClr val="FF00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algn="ctr"/>
            <a:endParaRPr lang="de-DE" sz="14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2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Proposal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to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reorganize</a:t>
            </a:r>
            <a:r>
              <a:rPr lang="de-DE" dirty="0">
                <a:latin typeface="Avenir Book" panose="02000503020000020003" pitchFamily="2" charset="0"/>
              </a:rPr>
              <a:t> IF </a:t>
            </a:r>
            <a:r>
              <a:rPr lang="de-DE" dirty="0" err="1">
                <a:latin typeface="Avenir Book" panose="02000503020000020003" pitchFamily="2" charset="0"/>
              </a:rPr>
              <a:t>Coordination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056424" cy="4752975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Proposal for Delegates Assembly</a:t>
            </a:r>
          </a:p>
          <a:p>
            <a:pPr marL="0" indent="0">
              <a:buNone/>
            </a:pPr>
            <a:r>
              <a:rPr lang="en-GB" i="1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The Delegates approves the closing of the International Coordination Team (ICT) and supports adding current ICT members to the Federation Management Team (FMT).</a:t>
            </a:r>
          </a:p>
          <a:p>
            <a:pPr marL="0" indent="0">
              <a:buNone/>
            </a:pPr>
            <a:endParaRPr lang="en-GB" i="1" dirty="0">
              <a:solidFill>
                <a:srgbClr val="484848"/>
              </a:solidFill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GB" i="1" dirty="0">
              <a:solidFill>
                <a:srgbClr val="484848"/>
              </a:solidFill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latin typeface="Avenir Book" panose="02000503020000020003" pitchFamily="2" charset="0"/>
              </a:rPr>
              <a:t>FMC and EMT Endorsement</a:t>
            </a:r>
          </a:p>
          <a:p>
            <a:pPr marL="0" indent="0">
              <a:buNone/>
            </a:pPr>
            <a:r>
              <a:rPr lang="en-GB" i="1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Federation Membership Council (FMC) endorsed this proposal on 13.4.2024</a:t>
            </a:r>
          </a:p>
          <a:p>
            <a:pPr marL="0" indent="0">
              <a:buNone/>
            </a:pPr>
            <a:r>
              <a:rPr lang="en-GB" i="1" dirty="0">
                <a:solidFill>
                  <a:srgbClr val="484848"/>
                </a:solidFill>
                <a:latin typeface="Avenir Book" panose="02000503020000020003" pitchFamily="2" charset="0"/>
              </a:rPr>
              <a:t>ECG Management Team (EMT) endorsed this proposal on 14.3.2024</a:t>
            </a:r>
            <a:endParaRPr lang="en-GB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3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25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Proposal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to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reorganize</a:t>
            </a:r>
            <a:r>
              <a:rPr lang="de-DE" dirty="0">
                <a:latin typeface="Avenir Book" panose="02000503020000020003" pitchFamily="2" charset="0"/>
              </a:rPr>
              <a:t> IF </a:t>
            </a:r>
            <a:r>
              <a:rPr lang="de-DE" dirty="0" err="1">
                <a:latin typeface="Avenir Book" panose="02000503020000020003" pitchFamily="2" charset="0"/>
              </a:rPr>
              <a:t>Coordination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9103500" cy="4752975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latin typeface="Avenir Book" panose="02000503020000020003" pitchFamily="2" charset="0"/>
              </a:rPr>
              <a:t>Background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ICT Hub was established by the Delegates Assembly (DA) and the DA is responsible for closing Hubs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Befor</a:t>
            </a:r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e the International Federation (IF) was founded, the ICT was the central management team of the ECG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After the IF foundation in 2018</a:t>
            </a:r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, the role of ICT </a:t>
            </a:r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changed and the EMT was created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This proposal</a:t>
            </a:r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 fulfils the DA’s intention to review and adjust the role of the ICT once the International Federation (IF) was established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This proposal is the result of review of the ECG Management Teams (</a:t>
            </a:r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EMT) </a:t>
            </a:r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functions and roles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The DA called for a change of the ICTs role</a:t>
            </a:r>
            <a:endParaRPr lang="en-GB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4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79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Proposal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to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reorganize</a:t>
            </a:r>
            <a:r>
              <a:rPr lang="de-DE" dirty="0">
                <a:latin typeface="Avenir Book" panose="02000503020000020003" pitchFamily="2" charset="0"/>
              </a:rPr>
              <a:t> IF </a:t>
            </a:r>
            <a:r>
              <a:rPr lang="de-DE" dirty="0" err="1">
                <a:latin typeface="Avenir Book" panose="02000503020000020003" pitchFamily="2" charset="0"/>
              </a:rPr>
              <a:t>Coordination</a:t>
            </a: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772041" cy="5013056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Benefits</a:t>
            </a:r>
            <a:endParaRPr lang="en-GB" b="1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Structures/roles </a:t>
            </a:r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better</a:t>
            </a:r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 integrated, simplified, more transparent and understandable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Only one management body instead of three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Previous DA decisions are fulfilled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Hubs are more fully integrated into the IF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Principle responsibility for Local Chapters in the hands of the associations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Management more clearly connected to IF and FMC</a:t>
            </a:r>
          </a:p>
          <a:p>
            <a:endParaRPr lang="en-GB" dirty="0">
              <a:solidFill>
                <a:srgbClr val="484848"/>
              </a:solidFill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latin typeface="Avenir Book" panose="02000503020000020003" pitchFamily="2" charset="0"/>
              </a:rPr>
              <a:t>Change</a:t>
            </a:r>
          </a:p>
          <a:p>
            <a:r>
              <a:rPr lang="de-DE" b="1" dirty="0" err="1">
                <a:latin typeface="Avenir Book" panose="02000503020000020003" pitchFamily="2" charset="0"/>
              </a:rPr>
              <a:t>Delegates</a:t>
            </a:r>
            <a:r>
              <a:rPr lang="de-DE" b="1" dirty="0">
                <a:latin typeface="Avenir Book" panose="02000503020000020003" pitchFamily="2" charset="0"/>
              </a:rPr>
              <a:t> Assembly </a:t>
            </a:r>
            <a:r>
              <a:rPr lang="de-DE" b="1" dirty="0" err="1">
                <a:latin typeface="Avenir Book" panose="02000503020000020003" pitchFamily="2" charset="0"/>
              </a:rPr>
              <a:t>no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longer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confirms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members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of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the</a:t>
            </a:r>
            <a:r>
              <a:rPr lang="de-DE" b="1" dirty="0">
                <a:latin typeface="Avenir Book" panose="02000503020000020003" pitchFamily="2" charset="0"/>
              </a:rPr>
              <a:t> ICT</a:t>
            </a:r>
          </a:p>
          <a:p>
            <a:r>
              <a:rPr lang="de-DE" b="1" dirty="0">
                <a:latin typeface="Avenir Book" panose="02000503020000020003" pitchFamily="2" charset="0"/>
              </a:rPr>
              <a:t>FMC </a:t>
            </a:r>
            <a:r>
              <a:rPr lang="de-DE" b="1" dirty="0" err="1">
                <a:latin typeface="Avenir Book" panose="02000503020000020003" pitchFamily="2" charset="0"/>
              </a:rPr>
              <a:t>appoints</a:t>
            </a:r>
            <a:r>
              <a:rPr lang="de-DE" b="1" dirty="0">
                <a:latin typeface="Avenir Book" panose="02000503020000020003" pitchFamily="2" charset="0"/>
              </a:rPr>
              <a:t> all </a:t>
            </a:r>
            <a:r>
              <a:rPr lang="de-DE" b="1" dirty="0" err="1">
                <a:latin typeface="Avenir Book" panose="02000503020000020003" pitchFamily="2" charset="0"/>
              </a:rPr>
              <a:t>members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of</a:t>
            </a:r>
            <a:r>
              <a:rPr lang="de-DE" b="1" dirty="0">
                <a:latin typeface="Avenir Book" panose="02000503020000020003" pitchFamily="2" charset="0"/>
              </a:rPr>
              <a:t> </a:t>
            </a:r>
            <a:r>
              <a:rPr lang="de-DE" b="1" dirty="0" err="1">
                <a:latin typeface="Avenir Book" panose="02000503020000020003" pitchFamily="2" charset="0"/>
              </a:rPr>
              <a:t>the</a:t>
            </a:r>
            <a:r>
              <a:rPr lang="de-DE" b="1" dirty="0">
                <a:latin typeface="Avenir Book" panose="02000503020000020003" pitchFamily="2" charset="0"/>
              </a:rPr>
              <a:t> FMT</a:t>
            </a:r>
          </a:p>
          <a:p>
            <a:endParaRPr lang="de-DE" sz="2400" b="1" dirty="0"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5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984885"/>
          </a:xfrm>
        </p:spPr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Current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duties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of</a:t>
            </a:r>
            <a:r>
              <a:rPr lang="de-DE" dirty="0">
                <a:latin typeface="Avenir Book" panose="02000503020000020003" pitchFamily="2" charset="0"/>
              </a:rPr>
              <a:t> International </a:t>
            </a:r>
            <a:r>
              <a:rPr lang="de-DE" dirty="0" err="1">
                <a:latin typeface="Avenir Book" panose="02000503020000020003" pitchFamily="2" charset="0"/>
              </a:rPr>
              <a:t>Coordination</a:t>
            </a:r>
            <a:r>
              <a:rPr lang="de-DE" dirty="0">
                <a:latin typeface="Avenir Book" panose="02000503020000020003" pitchFamily="2" charset="0"/>
              </a:rPr>
              <a:t> Team (ICT)</a:t>
            </a:r>
            <a:br>
              <a:rPr lang="de-DE" dirty="0">
                <a:latin typeface="Avenir Book" panose="02000503020000020003" pitchFamily="2" charset="0"/>
              </a:rPr>
            </a:br>
            <a:br>
              <a:rPr lang="de-DE" dirty="0">
                <a:latin typeface="Avenir Book" panose="02000503020000020003" pitchFamily="2" charset="0"/>
              </a:rPr>
            </a:br>
            <a:r>
              <a:rPr lang="de-DE" sz="1400" i="1" dirty="0">
                <a:latin typeface="Avenir Book" panose="02000503020000020003" pitchFamily="2" charset="0"/>
              </a:rPr>
              <a:t>The EMT and FMT will </a:t>
            </a:r>
            <a:r>
              <a:rPr lang="de-DE" sz="1400" i="1" dirty="0" err="1">
                <a:latin typeface="Avenir Book" panose="02000503020000020003" pitchFamily="2" charset="0"/>
              </a:rPr>
              <a:t>ensure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these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tasks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are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appropriately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cared</a:t>
            </a:r>
            <a:r>
              <a:rPr lang="de-DE" sz="1400" i="1" dirty="0">
                <a:latin typeface="Avenir Book" panose="02000503020000020003" pitchFamily="2" charset="0"/>
              </a:rPr>
              <a:t> </a:t>
            </a:r>
            <a:r>
              <a:rPr lang="de-DE" sz="1400" i="1" dirty="0" err="1">
                <a:latin typeface="Avenir Book" panose="02000503020000020003" pitchFamily="2" charset="0"/>
              </a:rPr>
              <a:t>for</a:t>
            </a:r>
            <a:r>
              <a:rPr lang="de-DE" sz="1400" i="1" dirty="0">
                <a:latin typeface="Avenir Book" panose="02000503020000020003" pitchFamily="2" charset="0"/>
              </a:rPr>
              <a:t>.</a:t>
            </a:r>
            <a:endParaRPr lang="de-DE" i="1" dirty="0">
              <a:latin typeface="Avenir Book" panose="02000503020000020003" pitchFamily="2" charset="0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118007" cy="4752975"/>
          </a:xfrm>
        </p:spPr>
        <p:txBody>
          <a:bodyPr/>
          <a:lstStyle/>
          <a:p>
            <a:r>
              <a:rPr lang="en-GB" sz="1600" b="1" dirty="0">
                <a:solidFill>
                  <a:srgbClr val="484848"/>
                </a:solidFill>
                <a:latin typeface="Avenir Book" panose="02000503020000020003" pitchFamily="2" charset="0"/>
              </a:rPr>
              <a:t>Coordination of Local Chapters and Hubs </a:t>
            </a:r>
          </a:p>
          <a:p>
            <a:pPr lvl="1"/>
            <a:r>
              <a:rPr lang="en-GB" sz="1400" b="1" dirty="0">
                <a:solidFill>
                  <a:srgbClr val="484848"/>
                </a:solidFill>
                <a:latin typeface="Avenir Book" panose="02000503020000020003" pitchFamily="2" charset="0"/>
              </a:rPr>
              <a:t>Local Chapters are first and foremost represented by their respective associations. Hubs are clearly represented in the newly designed four core IF functions.</a:t>
            </a:r>
          </a:p>
          <a:p>
            <a:r>
              <a:rPr lang="en-GB" sz="1600" b="1" dirty="0">
                <a:solidFill>
                  <a:srgbClr val="484848"/>
                </a:solidFill>
                <a:latin typeface="Avenir Book" panose="02000503020000020003" pitchFamily="2" charset="0"/>
              </a:rPr>
              <a:t>Internal and external communication (guidelines, content) </a:t>
            </a:r>
          </a:p>
          <a:p>
            <a:pPr lvl="1"/>
            <a:r>
              <a:rPr lang="en-GB" sz="1400" b="1" dirty="0">
                <a:solidFill>
                  <a:srgbClr val="484848"/>
                </a:solidFill>
                <a:latin typeface="Avenir Book" panose="02000503020000020003" pitchFamily="2" charset="0"/>
              </a:rPr>
              <a:t>Responsibility of the FMT Communications role</a:t>
            </a:r>
          </a:p>
          <a:p>
            <a:r>
              <a:rPr lang="en-GB" sz="1600" dirty="0">
                <a:solidFill>
                  <a:schemeClr val="accent5"/>
                </a:solidFill>
                <a:latin typeface="Avenir Book" panose="02000503020000020003" pitchFamily="2" charset="0"/>
              </a:rPr>
              <a:t>Taking care of overall ECG process (according to strategic guidelines decided by DA) </a:t>
            </a:r>
          </a:p>
          <a:p>
            <a:pPr lvl="1"/>
            <a:r>
              <a:rPr lang="en-GB" sz="1400" b="1" dirty="0">
                <a:solidFill>
                  <a:srgbClr val="484848"/>
                </a:solidFill>
                <a:latin typeface="Avenir Book" panose="02000503020000020003" pitchFamily="2" charset="0"/>
              </a:rPr>
              <a:t>Strategy and organisational structure are within the areas of responsibility of the future FMT</a:t>
            </a:r>
          </a:p>
          <a:p>
            <a:r>
              <a:rPr lang="en-GB" sz="1600" b="1" dirty="0">
                <a:solidFill>
                  <a:srgbClr val="484848"/>
                </a:solidFill>
                <a:latin typeface="Avenir Book" panose="02000503020000020003" pitchFamily="2" charset="0"/>
              </a:rPr>
              <a:t>ICT takes care of strategic priorities </a:t>
            </a:r>
          </a:p>
          <a:p>
            <a:pPr lvl="1"/>
            <a:r>
              <a:rPr lang="en-GB" sz="1400" b="1" dirty="0">
                <a:solidFill>
                  <a:srgbClr val="484848"/>
                </a:solidFill>
                <a:latin typeface="Avenir Book" panose="02000503020000020003" pitchFamily="2" charset="0"/>
              </a:rPr>
              <a:t>Strategy remains a responsibility of the FMT</a:t>
            </a:r>
          </a:p>
          <a:p>
            <a:r>
              <a:rPr lang="en-GB" sz="1600" dirty="0">
                <a:solidFill>
                  <a:srgbClr val="484848"/>
                </a:solidFill>
                <a:latin typeface="Avenir Book" panose="02000503020000020003" pitchFamily="2" charset="0"/>
              </a:rPr>
              <a:t>The ICT will inform the movement about all ongoing activities. </a:t>
            </a:r>
          </a:p>
          <a:p>
            <a:pPr lvl="1"/>
            <a:r>
              <a:rPr lang="en-GB" sz="1400" b="1" dirty="0">
                <a:solidFill>
                  <a:srgbClr val="484848"/>
                </a:solidFill>
                <a:latin typeface="Avenir Book" panose="02000503020000020003" pitchFamily="2" charset="0"/>
              </a:rPr>
              <a:t>Central task of the FMT Communications</a:t>
            </a:r>
          </a:p>
          <a:p>
            <a:r>
              <a:rPr lang="en-GB" sz="1600" b="1" dirty="0">
                <a:solidFill>
                  <a:srgbClr val="484848"/>
                </a:solidFill>
                <a:latin typeface="Avenir Book" panose="02000503020000020003" pitchFamily="2" charset="0"/>
              </a:rPr>
              <a:t>Organization of the Delegates Assembly</a:t>
            </a:r>
          </a:p>
          <a:p>
            <a:pPr lvl="1"/>
            <a:r>
              <a:rPr lang="en-GB" sz="1400" dirty="0">
                <a:solidFill>
                  <a:srgbClr val="484848"/>
                </a:solidFill>
                <a:latin typeface="Avenir Book" panose="02000503020000020003" pitchFamily="2" charset="0"/>
              </a:rPr>
              <a:t>This task remains part of the expanded FMT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6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1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193892" cy="4752975"/>
          </a:xfrm>
        </p:spPr>
        <p:txBody>
          <a:bodyPr/>
          <a:lstStyle/>
          <a:p>
            <a:pPr marL="0" indent="0">
              <a:buNone/>
            </a:pPr>
            <a:r>
              <a:rPr lang="en-GB" sz="4800" dirty="0">
                <a:solidFill>
                  <a:srgbClr val="484848"/>
                </a:solidFill>
                <a:latin typeface="Avenir Book" panose="02000503020000020003" pitchFamily="2" charset="0"/>
              </a:rPr>
              <a:t>Thanks a lot</a:t>
            </a:r>
          </a:p>
          <a:p>
            <a:pPr marL="0" indent="0">
              <a:buNone/>
            </a:pPr>
            <a:endParaRPr lang="en-GB" sz="4800" dirty="0">
              <a:solidFill>
                <a:srgbClr val="484848"/>
              </a:solidFill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GB" sz="4800" dirty="0">
                <a:solidFill>
                  <a:srgbClr val="484848"/>
                </a:solidFill>
                <a:latin typeface="Avenir Book" panose="02000503020000020003" pitchFamily="2" charset="0"/>
              </a:rPr>
              <a:t>Have a Great Day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7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978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Proposal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to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reorganize</a:t>
            </a:r>
            <a:r>
              <a:rPr lang="de-DE" dirty="0">
                <a:latin typeface="Avenir Book" panose="02000503020000020003" pitchFamily="2" charset="0"/>
              </a:rPr>
              <a:t> IF Management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118007" cy="4752975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latin typeface="Avenir Book" panose="02000503020000020003" pitchFamily="2" charset="0"/>
              </a:rPr>
              <a:t>Further Steps</a:t>
            </a:r>
            <a:endParaRPr lang="en-GB" sz="2400" b="1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Close ICT (*DA Decision)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EMT becomes FMT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Enlarge and strengthen FMT with more people and hours (*FMC Decision)</a:t>
            </a:r>
          </a:p>
          <a:p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Align responsibilities within the new FMT into four core functions</a:t>
            </a:r>
          </a:p>
          <a:p>
            <a:r>
              <a:rPr lang="en-GB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Ensure ICT tasks are fully </a:t>
            </a:r>
            <a:r>
              <a:rPr lang="en-GB" dirty="0">
                <a:solidFill>
                  <a:srgbClr val="484848"/>
                </a:solidFill>
                <a:latin typeface="Avenir Book" panose="02000503020000020003" pitchFamily="2" charset="0"/>
              </a:rPr>
              <a:t>covered</a:t>
            </a:r>
            <a:endParaRPr lang="en-GB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8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070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7AB8D-44D7-6840-94BE-F024CD66C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463698"/>
            <a:ext cx="7958137" cy="369332"/>
          </a:xfrm>
        </p:spPr>
        <p:txBody>
          <a:bodyPr/>
          <a:lstStyle/>
          <a:p>
            <a:r>
              <a:rPr lang="de-DE" dirty="0" err="1">
                <a:latin typeface="Avenir Book" panose="02000503020000020003" pitchFamily="2" charset="0"/>
              </a:rPr>
              <a:t>Proposal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to</a:t>
            </a:r>
            <a:r>
              <a:rPr lang="de-DE" dirty="0">
                <a:latin typeface="Avenir Book" panose="02000503020000020003" pitchFamily="2" charset="0"/>
              </a:rPr>
              <a:t> </a:t>
            </a:r>
            <a:r>
              <a:rPr lang="de-DE" dirty="0" err="1">
                <a:latin typeface="Avenir Book" panose="02000503020000020003" pitchFamily="2" charset="0"/>
              </a:rPr>
              <a:t>reorganize</a:t>
            </a:r>
            <a:r>
              <a:rPr lang="de-DE" dirty="0">
                <a:latin typeface="Avenir Book" panose="02000503020000020003" pitchFamily="2" charset="0"/>
              </a:rPr>
              <a:t> IF Management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1946DE-475B-064D-9C06-F2463A72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520824"/>
            <a:ext cx="8772041" cy="4752975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484848"/>
                </a:solidFill>
                <a:effectLst/>
                <a:latin typeface="Avenir Book" panose="02000503020000020003" pitchFamily="2" charset="0"/>
              </a:rPr>
              <a:t>Background</a:t>
            </a:r>
          </a:p>
          <a:p>
            <a:pPr marL="0" indent="0">
              <a:buNone/>
            </a:pPr>
            <a:endParaRPr lang="en-GB" b="1" dirty="0">
              <a:solidFill>
                <a:srgbClr val="484848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dirty="0">
                <a:solidFill>
                  <a:srgbClr val="1D2125"/>
                </a:solidFill>
                <a:highlight>
                  <a:srgbClr val="FFFFFF"/>
                </a:highlight>
                <a:latin typeface="-apple-system"/>
              </a:rPr>
              <a:t>ICT phase-out and </a:t>
            </a:r>
            <a:r>
              <a:rPr lang="en-GB" b="0" i="0" u="none" strike="noStrike" dirty="0">
                <a:solidFill>
                  <a:srgbClr val="1D2125"/>
                </a:solidFill>
                <a:effectLst/>
                <a:highlight>
                  <a:srgbClr val="FFFFFF"/>
                </a:highlight>
                <a:latin typeface="-apple-system"/>
              </a:rPr>
              <a:t>transfer of responsibilities to FMT in line with how ECG has evolved</a:t>
            </a:r>
          </a:p>
          <a:p>
            <a:r>
              <a:rPr lang="en-GB" b="0" i="0" u="none" strike="noStrike" dirty="0">
                <a:solidFill>
                  <a:srgbClr val="1D2125"/>
                </a:solidFill>
                <a:effectLst/>
                <a:highlight>
                  <a:srgbClr val="FFFFFF"/>
                </a:highlight>
                <a:latin typeface="-apple-system"/>
              </a:rPr>
              <a:t>Consequence of past DA decisions, incl. review of ICT role</a:t>
            </a:r>
          </a:p>
          <a:p>
            <a:r>
              <a:rPr lang="en-GB" dirty="0">
                <a:solidFill>
                  <a:srgbClr val="1D2125"/>
                </a:solidFill>
                <a:highlight>
                  <a:srgbClr val="FFFFFF"/>
                </a:highlight>
                <a:latin typeface="-apple-system"/>
              </a:rPr>
              <a:t>ECG associations have naturally taken on the supporting role of Local Chapters</a:t>
            </a:r>
          </a:p>
          <a:p>
            <a:r>
              <a:rPr lang="en-GB" dirty="0">
                <a:solidFill>
                  <a:srgbClr val="1D2125"/>
                </a:solidFill>
                <a:highlight>
                  <a:srgbClr val="FFFFFF"/>
                </a:highlight>
                <a:latin typeface="-apple-system"/>
              </a:rPr>
              <a:t>IF is financially and </a:t>
            </a:r>
            <a:r>
              <a:rPr lang="en-GB">
                <a:solidFill>
                  <a:srgbClr val="1D2125"/>
                </a:solidFill>
                <a:highlight>
                  <a:srgbClr val="FFFFFF"/>
                </a:highlight>
                <a:latin typeface="-apple-system"/>
              </a:rPr>
              <a:t>legally responsible for all ECG Hubs</a:t>
            </a:r>
            <a:br>
              <a:rPr lang="en-US" dirty="0">
                <a:solidFill>
                  <a:schemeClr val="accent1"/>
                </a:solidFill>
                <a:latin typeface="Avenir Book" panose="02000503020000020003" pitchFamily="2" charset="0"/>
              </a:rPr>
            </a:br>
            <a:endParaRPr lang="de-DE" dirty="0">
              <a:latin typeface="Avenir Book" panose="02000503020000020003" pitchFamily="2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F7D0B7-C98B-3B4A-B55B-454DF6CC1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www.econgood.org 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882A3B-2E91-7D40-8CE2-4E05779B6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9DCB5-B3F8-4C5F-8A04-2839B3CDE4F1}" type="slidenum">
              <a:rPr lang="de-DE" smtClean="0"/>
              <a:pPr/>
              <a:t>9</a:t>
            </a:fld>
            <a:endParaRPr lang="de-DE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07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07P2PzeG5RAaq6h5m7D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9M30wdcT5vtcsWzYcxkF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9M30wdcT5vtcsWzYcxkF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KHT84_zVy1rJwBMiTsFY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heme/theme1.xml><?xml version="1.0" encoding="utf-8"?>
<a:theme xmlns:a="http://schemas.openxmlformats.org/drawingml/2006/main" name="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0C691B9C-3691-4423-AD9B-C25FF84359D0}" vid="{8E151796-0775-477C-8904-694C09BE9EAE}"/>
    </a:ext>
  </a:extLst>
</a:theme>
</file>

<file path=ppt/theme/theme2.xml><?xml version="1.0" encoding="utf-8"?>
<a:theme xmlns:a="http://schemas.openxmlformats.org/drawingml/2006/main" name="Office">
  <a:themeElements>
    <a:clrScheme name="GWÖ">
      <a:dk1>
        <a:srgbClr val="262626"/>
      </a:dk1>
      <a:lt1>
        <a:sysClr val="window" lastClr="FFFFFF"/>
      </a:lt1>
      <a:dk2>
        <a:srgbClr val="000000"/>
      </a:dk2>
      <a:lt2>
        <a:srgbClr val="EDEDED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F7A209"/>
      </a:accent6>
      <a:hlink>
        <a:srgbClr val="003296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274</TotalTime>
  <Words>1362</Words>
  <Application>Microsoft Macintosh PowerPoint</Application>
  <PresentationFormat>Widescreen</PresentationFormat>
  <Paragraphs>254</Paragraphs>
  <Slides>26</Slides>
  <Notes>4</Notes>
  <HiddenSlides>19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-apple-system</vt:lpstr>
      <vt:lpstr>Arial</vt:lpstr>
      <vt:lpstr>Avenir Black</vt:lpstr>
      <vt:lpstr>Avenir Book</vt:lpstr>
      <vt:lpstr>Avenir Light</vt:lpstr>
      <vt:lpstr>Symbol</vt:lpstr>
      <vt:lpstr>Wingdings</vt:lpstr>
      <vt:lpstr>Office</vt:lpstr>
      <vt:lpstr>think-cell Folie</vt:lpstr>
      <vt:lpstr>International Federation Coordination</vt:lpstr>
      <vt:lpstr>Simplified Coordination</vt:lpstr>
      <vt:lpstr>Proposal to reorganize IF Coordination</vt:lpstr>
      <vt:lpstr>Proposal to reorganize IF Coordination</vt:lpstr>
      <vt:lpstr>Proposal to reorganize IF Coordination</vt:lpstr>
      <vt:lpstr>Current duties of International Coordination Team (ICT)  The EMT and FMT will ensure these tasks are appropriately cared for.</vt:lpstr>
      <vt:lpstr>PowerPoint Presentation</vt:lpstr>
      <vt:lpstr>Proposal to reorganize IF Management</vt:lpstr>
      <vt:lpstr>Proposal to reorganize IF Management</vt:lpstr>
      <vt:lpstr>Icons, Logos and Hyperlinks</vt:lpstr>
      <vt:lpstr>PRESENTATION TITLE</vt:lpstr>
      <vt:lpstr>CONTENT</vt:lpstr>
      <vt:lpstr>01 Chapter one example</vt:lpstr>
      <vt:lpstr>Section a</vt:lpstr>
      <vt:lpstr>Text text text</vt:lpstr>
      <vt:lpstr>I am an example for a slide with big picture</vt:lpstr>
      <vt:lpstr>I am a slide with half text and half picture</vt:lpstr>
      <vt:lpstr>I am a slide with just text</vt:lpstr>
      <vt:lpstr>Take matters into your own hands, make the Economy for the Common Good a reality</vt:lpstr>
      <vt:lpstr>PowerPoint Presentation</vt:lpstr>
      <vt:lpstr>Lorem ipsum dolor sit amet, consectetuer eli Maecenas porttitor congue massa</vt:lpstr>
      <vt:lpstr>Lorem ipsum dolor sit amet, consectetuer eli Maecenas porttitor congue massa</vt:lpstr>
      <vt:lpstr>Lorem ipsum dolor sit amet, consectetuer eli Maecenas porttitor congue massa</vt:lpstr>
      <vt:lpstr>PowerPoint Presentation</vt:lpstr>
      <vt:lpstr>“My motivation is Lorem ipsum dolor sit amet”</vt:lpstr>
      <vt:lpstr>Icons, Logos and Hyperlinks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Collection of ideas</dc:title>
  <dc:creator>Microsoft Office-Benutzer</dc:creator>
  <cp:lastModifiedBy>Hagelberg, Gus</cp:lastModifiedBy>
  <cp:revision>31</cp:revision>
  <cp:lastPrinted>2020-08-25T10:33:39Z</cp:lastPrinted>
  <dcterms:created xsi:type="dcterms:W3CDTF">2023-12-12T14:37:09Z</dcterms:created>
  <dcterms:modified xsi:type="dcterms:W3CDTF">2024-05-21T14:13:04Z</dcterms:modified>
</cp:coreProperties>
</file>