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8225"/>
  <p:custDataLst>
    <p:tags r:id="rId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A5A5A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46" autoAdjust="0"/>
  </p:normalViewPr>
  <p:slideViewPr>
    <p:cSldViewPr snapToGrid="0" snapToObjects="1" showGuides="1">
      <p:cViewPr varScale="1">
        <p:scale>
          <a:sx n="137" d="100"/>
          <a:sy n="137" d="100"/>
        </p:scale>
        <p:origin x="200" y="296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von Pfuhlstein" userId="da41002ac7aa26be" providerId="LiveId" clId="{05BEB7B7-0E59-4CC9-8C5D-379F05DCF157}"/>
    <pc:docChg chg="custSel delSld modSld">
      <pc:chgData name="Daniela von Pfuhlstein" userId="da41002ac7aa26be" providerId="LiveId" clId="{05BEB7B7-0E59-4CC9-8C5D-379F05DCF157}" dt="2024-06-19T16:50:36.444" v="81" actId="1076"/>
      <pc:docMkLst>
        <pc:docMk/>
      </pc:docMkLst>
      <pc:sldChg chg="modSp mod">
        <pc:chgData name="Daniela von Pfuhlstein" userId="da41002ac7aa26be" providerId="LiveId" clId="{05BEB7B7-0E59-4CC9-8C5D-379F05DCF157}" dt="2024-06-19T16:50:36.444" v="81" actId="1076"/>
        <pc:sldMkLst>
          <pc:docMk/>
          <pc:sldMk cId="1381712518" sldId="256"/>
        </pc:sldMkLst>
        <pc:spChg chg="mod">
          <ac:chgData name="Daniela von Pfuhlstein" userId="da41002ac7aa26be" providerId="LiveId" clId="{05BEB7B7-0E59-4CC9-8C5D-379F05DCF157}" dt="2024-06-19T16:49:28.745" v="56" actId="1076"/>
          <ac:spMkLst>
            <pc:docMk/>
            <pc:sldMk cId="1381712518" sldId="256"/>
            <ac:spMk id="16" creationId="{F8011244-0723-43C3-88AF-94D855C0A9D9}"/>
          </ac:spMkLst>
        </pc:spChg>
        <pc:spChg chg="mod">
          <ac:chgData name="Daniela von Pfuhlstein" userId="da41002ac7aa26be" providerId="LiveId" clId="{05BEB7B7-0E59-4CC9-8C5D-379F05DCF157}" dt="2024-06-19T16:50:36.444" v="81" actId="1076"/>
          <ac:spMkLst>
            <pc:docMk/>
            <pc:sldMk cId="1381712518" sldId="256"/>
            <ac:spMk id="17" creationId="{3C6C2D96-7DDD-46EF-8929-8E7AF256B0C1}"/>
          </ac:spMkLst>
        </pc:spChg>
        <pc:spChg chg="mod">
          <ac:chgData name="Daniela von Pfuhlstein" userId="da41002ac7aa26be" providerId="LiveId" clId="{05BEB7B7-0E59-4CC9-8C5D-379F05DCF157}" dt="2024-06-19T16:49:19.618" v="55" actId="1076"/>
          <ac:spMkLst>
            <pc:docMk/>
            <pc:sldMk cId="1381712518" sldId="256"/>
            <ac:spMk id="26" creationId="{4304C077-0EFE-49F3-BF29-50C58BBBEDAD}"/>
          </ac:spMkLst>
        </pc:spChg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2592632645" sldId="276"/>
        </pc:sldMkLst>
      </pc:sldChg>
      <pc:sldChg chg="del">
        <pc:chgData name="Daniela von Pfuhlstein" userId="da41002ac7aa26be" providerId="LiveId" clId="{05BEB7B7-0E59-4CC9-8C5D-379F05DCF157}" dt="2024-06-19T16:47:59.309" v="1" actId="47"/>
        <pc:sldMkLst>
          <pc:docMk/>
          <pc:sldMk cId="3293981899" sldId="277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1916941354" sldId="519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2565445708" sldId="520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218914998" sldId="535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516255297" sldId="542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3521591914" sldId="543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548518110" sldId="544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2684625698" sldId="545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4219118348" sldId="546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320440820" sldId="550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2166829827" sldId="551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3647560905" sldId="552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1240486058" sldId="553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3389134035" sldId="554"/>
        </pc:sldMkLst>
      </pc:sldChg>
      <pc:sldChg chg="del">
        <pc:chgData name="Daniela von Pfuhlstein" userId="da41002ac7aa26be" providerId="LiveId" clId="{05BEB7B7-0E59-4CC9-8C5D-379F05DCF157}" dt="2024-06-19T16:47:56.955" v="0" actId="47"/>
        <pc:sldMkLst>
          <pc:docMk/>
          <pc:sldMk cId="3614322623" sldId="555"/>
        </pc:sldMkLst>
      </pc:sldChg>
      <pc:sldMasterChg chg="delSldLayout">
        <pc:chgData name="Daniela von Pfuhlstein" userId="da41002ac7aa26be" providerId="LiveId" clId="{05BEB7B7-0E59-4CC9-8C5D-379F05DCF157}" dt="2024-06-19T16:49:46.814" v="74" actId="2696"/>
        <pc:sldMasterMkLst>
          <pc:docMk/>
          <pc:sldMasterMk cId="304617269" sldId="2147483648"/>
        </pc:sldMasterMkLst>
        <pc:sldLayoutChg chg="del">
          <pc:chgData name="Daniela von Pfuhlstein" userId="da41002ac7aa26be" providerId="LiveId" clId="{05BEB7B7-0E59-4CC9-8C5D-379F05DCF157}" dt="2024-06-19T16:49:46.751" v="66" actId="2696"/>
          <pc:sldLayoutMkLst>
            <pc:docMk/>
            <pc:sldMasterMk cId="304617269" sldId="2147483648"/>
            <pc:sldLayoutMk cId="1121367907" sldId="2147483650"/>
          </pc:sldLayoutMkLst>
        </pc:sldLayoutChg>
        <pc:sldLayoutChg chg="del">
          <pc:chgData name="Daniela von Pfuhlstein" userId="da41002ac7aa26be" providerId="LiveId" clId="{05BEB7B7-0E59-4CC9-8C5D-379F05DCF157}" dt="2024-06-19T16:49:46.704" v="58" actId="2696"/>
          <pc:sldLayoutMkLst>
            <pc:docMk/>
            <pc:sldMasterMk cId="304617269" sldId="2147483648"/>
            <pc:sldLayoutMk cId="2803477061" sldId="2147483654"/>
          </pc:sldLayoutMkLst>
        </pc:sldLayoutChg>
        <pc:sldLayoutChg chg="del">
          <pc:chgData name="Daniela von Pfuhlstein" userId="da41002ac7aa26be" providerId="LiveId" clId="{05BEB7B7-0E59-4CC9-8C5D-379F05DCF157}" dt="2024-06-19T16:49:41.721" v="57" actId="2696"/>
          <pc:sldLayoutMkLst>
            <pc:docMk/>
            <pc:sldMasterMk cId="304617269" sldId="2147483648"/>
            <pc:sldLayoutMk cId="1153913436" sldId="2147483655"/>
          </pc:sldLayoutMkLst>
        </pc:sldLayoutChg>
        <pc:sldLayoutChg chg="del">
          <pc:chgData name="Daniela von Pfuhlstein" userId="da41002ac7aa26be" providerId="LiveId" clId="{05BEB7B7-0E59-4CC9-8C5D-379F05DCF157}" dt="2024-06-19T16:49:46.751" v="65" actId="2696"/>
          <pc:sldLayoutMkLst>
            <pc:docMk/>
            <pc:sldMasterMk cId="304617269" sldId="2147483648"/>
            <pc:sldLayoutMk cId="1790144319" sldId="2147483657"/>
          </pc:sldLayoutMkLst>
        </pc:sldLayoutChg>
        <pc:sldLayoutChg chg="del">
          <pc:chgData name="Daniela von Pfuhlstein" userId="da41002ac7aa26be" providerId="LiveId" clId="{05BEB7B7-0E59-4CC9-8C5D-379F05DCF157}" dt="2024-06-19T16:49:46.720" v="60" actId="2696"/>
          <pc:sldLayoutMkLst>
            <pc:docMk/>
            <pc:sldMasterMk cId="304617269" sldId="2147483648"/>
            <pc:sldLayoutMk cId="2403386890" sldId="2147483658"/>
          </pc:sldLayoutMkLst>
        </pc:sldLayoutChg>
        <pc:sldLayoutChg chg="del">
          <pc:chgData name="Daniela von Pfuhlstein" userId="da41002ac7aa26be" providerId="LiveId" clId="{05BEB7B7-0E59-4CC9-8C5D-379F05DCF157}" dt="2024-06-19T16:49:46.782" v="70" actId="2696"/>
          <pc:sldLayoutMkLst>
            <pc:docMk/>
            <pc:sldMasterMk cId="304617269" sldId="2147483648"/>
            <pc:sldLayoutMk cId="4044473414" sldId="2147483659"/>
          </pc:sldLayoutMkLst>
        </pc:sldLayoutChg>
        <pc:sldLayoutChg chg="del">
          <pc:chgData name="Daniela von Pfuhlstein" userId="da41002ac7aa26be" providerId="LiveId" clId="{05BEB7B7-0E59-4CC9-8C5D-379F05DCF157}" dt="2024-06-19T16:49:46.767" v="68" actId="2696"/>
          <pc:sldLayoutMkLst>
            <pc:docMk/>
            <pc:sldMasterMk cId="304617269" sldId="2147483648"/>
            <pc:sldLayoutMk cId="1969340891" sldId="2147483660"/>
          </pc:sldLayoutMkLst>
        </pc:sldLayoutChg>
        <pc:sldLayoutChg chg="del">
          <pc:chgData name="Daniela von Pfuhlstein" userId="da41002ac7aa26be" providerId="LiveId" clId="{05BEB7B7-0E59-4CC9-8C5D-379F05DCF157}" dt="2024-06-19T16:49:46.767" v="67" actId="2696"/>
          <pc:sldLayoutMkLst>
            <pc:docMk/>
            <pc:sldMasterMk cId="304617269" sldId="2147483648"/>
            <pc:sldLayoutMk cId="4191909208" sldId="2147483661"/>
          </pc:sldLayoutMkLst>
        </pc:sldLayoutChg>
        <pc:sldLayoutChg chg="del">
          <pc:chgData name="Daniela von Pfuhlstein" userId="da41002ac7aa26be" providerId="LiveId" clId="{05BEB7B7-0E59-4CC9-8C5D-379F05DCF157}" dt="2024-06-19T16:49:46.808" v="72" actId="2696"/>
          <pc:sldLayoutMkLst>
            <pc:docMk/>
            <pc:sldMasterMk cId="304617269" sldId="2147483648"/>
            <pc:sldLayoutMk cId="1362242691" sldId="2147483662"/>
          </pc:sldLayoutMkLst>
        </pc:sldLayoutChg>
        <pc:sldLayoutChg chg="del">
          <pc:chgData name="Daniela von Pfuhlstein" userId="da41002ac7aa26be" providerId="LiveId" clId="{05BEB7B7-0E59-4CC9-8C5D-379F05DCF157}" dt="2024-06-19T16:49:46.798" v="71" actId="2696"/>
          <pc:sldLayoutMkLst>
            <pc:docMk/>
            <pc:sldMasterMk cId="304617269" sldId="2147483648"/>
            <pc:sldLayoutMk cId="612869978" sldId="2147483663"/>
          </pc:sldLayoutMkLst>
        </pc:sldLayoutChg>
        <pc:sldLayoutChg chg="del">
          <pc:chgData name="Daniela von Pfuhlstein" userId="da41002ac7aa26be" providerId="LiveId" clId="{05BEB7B7-0E59-4CC9-8C5D-379F05DCF157}" dt="2024-06-19T16:49:46.814" v="73" actId="2696"/>
          <pc:sldLayoutMkLst>
            <pc:docMk/>
            <pc:sldMasterMk cId="304617269" sldId="2147483648"/>
            <pc:sldLayoutMk cId="1512650806" sldId="2147483664"/>
          </pc:sldLayoutMkLst>
        </pc:sldLayoutChg>
        <pc:sldLayoutChg chg="del">
          <pc:chgData name="Daniela von Pfuhlstein" userId="da41002ac7aa26be" providerId="LiveId" clId="{05BEB7B7-0E59-4CC9-8C5D-379F05DCF157}" dt="2024-06-19T16:49:46.814" v="74" actId="2696"/>
          <pc:sldLayoutMkLst>
            <pc:docMk/>
            <pc:sldMasterMk cId="304617269" sldId="2147483648"/>
            <pc:sldLayoutMk cId="4230873455" sldId="2147483665"/>
          </pc:sldLayoutMkLst>
        </pc:sldLayoutChg>
        <pc:sldLayoutChg chg="del">
          <pc:chgData name="Daniela von Pfuhlstein" userId="da41002ac7aa26be" providerId="LiveId" clId="{05BEB7B7-0E59-4CC9-8C5D-379F05DCF157}" dt="2024-06-19T16:49:46.720" v="61" actId="2696"/>
          <pc:sldLayoutMkLst>
            <pc:docMk/>
            <pc:sldMasterMk cId="304617269" sldId="2147483648"/>
            <pc:sldLayoutMk cId="503138221" sldId="2147483666"/>
          </pc:sldLayoutMkLst>
        </pc:sldLayoutChg>
        <pc:sldLayoutChg chg="del">
          <pc:chgData name="Daniela von Pfuhlstein" userId="da41002ac7aa26be" providerId="LiveId" clId="{05BEB7B7-0E59-4CC9-8C5D-379F05DCF157}" dt="2024-06-19T16:49:46.736" v="62" actId="2696"/>
          <pc:sldLayoutMkLst>
            <pc:docMk/>
            <pc:sldMasterMk cId="304617269" sldId="2147483648"/>
            <pc:sldLayoutMk cId="1448263525" sldId="2147483667"/>
          </pc:sldLayoutMkLst>
        </pc:sldLayoutChg>
        <pc:sldLayoutChg chg="del">
          <pc:chgData name="Daniela von Pfuhlstein" userId="da41002ac7aa26be" providerId="LiveId" clId="{05BEB7B7-0E59-4CC9-8C5D-379F05DCF157}" dt="2024-06-19T16:49:46.736" v="63" actId="2696"/>
          <pc:sldLayoutMkLst>
            <pc:docMk/>
            <pc:sldMasterMk cId="304617269" sldId="2147483648"/>
            <pc:sldLayoutMk cId="2825872884" sldId="2147483668"/>
          </pc:sldLayoutMkLst>
        </pc:sldLayoutChg>
        <pc:sldLayoutChg chg="del">
          <pc:chgData name="Daniela von Pfuhlstein" userId="da41002ac7aa26be" providerId="LiveId" clId="{05BEB7B7-0E59-4CC9-8C5D-379F05DCF157}" dt="2024-06-19T16:49:46.708" v="59" actId="2696"/>
          <pc:sldLayoutMkLst>
            <pc:docMk/>
            <pc:sldMasterMk cId="304617269" sldId="2147483648"/>
            <pc:sldLayoutMk cId="86462758" sldId="2147483669"/>
          </pc:sldLayoutMkLst>
        </pc:sldLayoutChg>
        <pc:sldLayoutChg chg="del">
          <pc:chgData name="Daniela von Pfuhlstein" userId="da41002ac7aa26be" providerId="LiveId" clId="{05BEB7B7-0E59-4CC9-8C5D-379F05DCF157}" dt="2024-06-19T16:49:46.782" v="69" actId="2696"/>
          <pc:sldLayoutMkLst>
            <pc:docMk/>
            <pc:sldMasterMk cId="304617269" sldId="2147483648"/>
            <pc:sldLayoutMk cId="325752436" sldId="2147483670"/>
          </pc:sldLayoutMkLst>
        </pc:sldLayoutChg>
        <pc:sldLayoutChg chg="del">
          <pc:chgData name="Daniela von Pfuhlstein" userId="da41002ac7aa26be" providerId="LiveId" clId="{05BEB7B7-0E59-4CC9-8C5D-379F05DCF157}" dt="2024-06-19T16:49:46.736" v="64" actId="2696"/>
          <pc:sldLayoutMkLst>
            <pc:docMk/>
            <pc:sldMasterMk cId="304617269" sldId="2147483648"/>
            <pc:sldLayoutMk cId="2225488343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0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5.xml"/><Relationship Id="rId16" Type="http://schemas.openxmlformats.org/officeDocument/2006/relationships/image" Target="../media/image13.png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emf"/><Relationship Id="rId4" Type="http://schemas.openxmlformats.org/officeDocument/2006/relationships/image" Target="../media/image3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Natur, Flamme, Wärme, Feuer enthält.&#10;&#10;Automatisch generierte Beschreibung">
            <a:extLst>
              <a:ext uri="{FF2B5EF4-FFF2-40B4-BE49-F238E27FC236}">
                <a16:creationId xmlns:a16="http://schemas.microsoft.com/office/drawing/2014/main" id="{529297F1-24EF-EDB7-841E-E1DEC26C7B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"/>
          <a:stretch/>
        </p:blipFill>
        <p:spPr>
          <a:xfrm>
            <a:off x="158749" y="126382"/>
            <a:ext cx="11906869" cy="6605235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3227621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Fireside</a:t>
            </a:r>
            <a:r>
              <a:rPr lang="de-DE" dirty="0"/>
              <a:t> </a:t>
            </a:r>
            <a:r>
              <a:rPr lang="de-DE" dirty="0" err="1"/>
              <a:t>chat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3814794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Activists</a:t>
            </a:r>
            <a:r>
              <a:rPr lang="de-DE" dirty="0"/>
              <a:t>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relationships</a:t>
            </a:r>
            <a:r>
              <a:rPr lang="de-DE" dirty="0"/>
              <a:t> in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communities</a:t>
            </a:r>
            <a:endParaRPr lang="de-DE" dirty="0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 rot="16200000">
            <a:off x="10640518" y="5187989"/>
            <a:ext cx="289983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err="1"/>
              <a:t>Photo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Ekaterina </a:t>
            </a:r>
            <a:r>
              <a:rPr lang="de-DE" dirty="0" err="1"/>
              <a:t>Grosheva</a:t>
            </a:r>
            <a:r>
              <a:rPr lang="de-DE" dirty="0"/>
              <a:t> on </a:t>
            </a:r>
            <a:r>
              <a:rPr lang="de-DE" dirty="0" err="1"/>
              <a:t>Unsplash</a:t>
            </a:r>
            <a:endParaRPr lang="de-DE" dirty="0"/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185477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DD00EFAD-BDA6-4143-AA4A-15CF1F20922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473509" y="235529"/>
            <a:ext cx="2422703" cy="206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0395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6CF2A001-87C9-4E37-BA70-5DC75C8FA1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9055954" y="6533880"/>
            <a:ext cx="2119170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Collection of ideas  |  www.ecogood.org  |</a:t>
            </a:r>
            <a:endParaRPr lang="en-US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8B9F35E-1F52-486B-A428-4E076B94F0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78517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8B9F35E-1F52-486B-A428-4E076B94F0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 hidden="1">
            <a:extLst>
              <a:ext uri="{FF2B5EF4-FFF2-40B4-BE49-F238E27FC236}">
                <a16:creationId xmlns:a16="http://schemas.microsoft.com/office/drawing/2014/main" id="{DE6B9C42-F7EE-4C27-B80A-FF424D33E5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8011244-0723-43C3-88AF-94D855C0A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7670" y="3233071"/>
            <a:ext cx="11114096" cy="609398"/>
          </a:xfrm>
        </p:spPr>
        <p:txBody>
          <a:bodyPr vert="horz"/>
          <a:lstStyle/>
          <a:p>
            <a:r>
              <a:rPr lang="en-US" spc="-1" dirty="0"/>
              <a:t>Fireside chat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3C6C2D96-7DDD-46EF-8929-8E7AF256B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2556" y="4355607"/>
            <a:ext cx="2999930" cy="2001650"/>
          </a:xfrm>
        </p:spPr>
        <p:txBody>
          <a:bodyPr/>
          <a:lstStyle/>
          <a:p>
            <a:r>
              <a:rPr lang="en-US" i="0" dirty="0">
                <a:solidFill>
                  <a:srgbClr val="FFFFFF"/>
                </a:solidFill>
                <a:effectLst/>
              </a:rPr>
              <a:t>Learn how </a:t>
            </a:r>
            <a:br>
              <a:rPr lang="en-US" i="0" dirty="0">
                <a:solidFill>
                  <a:srgbClr val="FFFFFF"/>
                </a:solidFill>
                <a:effectLst/>
              </a:rPr>
            </a:br>
            <a:r>
              <a:rPr lang="en-US" i="0" dirty="0">
                <a:solidFill>
                  <a:srgbClr val="FFFFFF"/>
                </a:solidFill>
                <a:effectLst/>
              </a:rPr>
              <a:t>activists build </a:t>
            </a:r>
            <a:br>
              <a:rPr lang="en-US" i="0" dirty="0">
                <a:solidFill>
                  <a:srgbClr val="FFFFFF"/>
                </a:solidFill>
                <a:effectLst/>
              </a:rPr>
            </a:br>
            <a:r>
              <a:rPr lang="en-US" i="0" dirty="0">
                <a:solidFill>
                  <a:srgbClr val="FFFFFF"/>
                </a:solidFill>
                <a:effectLst/>
              </a:rPr>
              <a:t>relationships</a:t>
            </a:r>
            <a:br>
              <a:rPr lang="en-US" i="0" dirty="0">
                <a:solidFill>
                  <a:srgbClr val="FFFFFF"/>
                </a:solidFill>
                <a:effectLst/>
              </a:rPr>
            </a:br>
            <a:r>
              <a:rPr lang="en-US" i="0" dirty="0">
                <a:solidFill>
                  <a:srgbClr val="FFFFFF"/>
                </a:solidFill>
                <a:effectLst/>
              </a:rPr>
              <a:t> in local </a:t>
            </a:r>
            <a:br>
              <a:rPr lang="en-US" i="0" dirty="0">
                <a:solidFill>
                  <a:srgbClr val="FFFFFF"/>
                </a:solidFill>
                <a:effectLst/>
              </a:rPr>
            </a:br>
            <a:r>
              <a:rPr lang="en-US" i="0" dirty="0">
                <a:solidFill>
                  <a:srgbClr val="FFFFFF"/>
                </a:solidFill>
                <a:effectLst/>
              </a:rPr>
              <a:t>communities</a:t>
            </a:r>
            <a:endParaRPr lang="en-US" dirty="0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4304C077-0EFE-49F3-BF29-50C58BBBED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0648372" y="5170999"/>
            <a:ext cx="2899833" cy="187424"/>
          </a:xfrm>
        </p:spPr>
        <p:txBody>
          <a:bodyPr/>
          <a:lstStyle/>
          <a:p>
            <a:r>
              <a:rPr lang="de-DE" dirty="0" err="1"/>
              <a:t>Photo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Ekaterina </a:t>
            </a:r>
            <a:r>
              <a:rPr lang="de-DE" dirty="0" err="1"/>
              <a:t>Grosheva</a:t>
            </a:r>
            <a:r>
              <a:rPr lang="de-DE" dirty="0"/>
              <a:t> on </a:t>
            </a:r>
            <a:r>
              <a:rPr lang="de-DE" dirty="0" err="1"/>
              <a:t>Unsplash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07P2PzeG5RAaq6h5m7DA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0C691B9C-3691-4423-AD9B-C25FF84359D0}" vid="{8E151796-0775-477C-8904-694C09BE9EAE}"/>
    </a:ext>
  </a:extLst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21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Wingdings</vt:lpstr>
      <vt:lpstr>Office</vt:lpstr>
      <vt:lpstr>think-cell Folie</vt:lpstr>
      <vt:lpstr>Fireside chat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of ideas</dc:title>
  <dc:creator>Microsoft Office-Benutzer</dc:creator>
  <cp:lastModifiedBy>Hagelberg, Gus</cp:lastModifiedBy>
  <cp:revision>11</cp:revision>
  <cp:lastPrinted>2020-08-25T10:33:39Z</cp:lastPrinted>
  <dcterms:created xsi:type="dcterms:W3CDTF">2023-12-12T14:37:09Z</dcterms:created>
  <dcterms:modified xsi:type="dcterms:W3CDTF">2024-06-25T11:53:56Z</dcterms:modified>
</cp:coreProperties>
</file>