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fntdata" ContentType="application/x-fontdata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45.xml" ContentType="application/vnd.openxmlformats-officedocument.presentationml.slideMaster+xml"/>
  <Override PartName="/ppt/slideMasters/slideMaster133.xml" ContentType="application/vnd.openxmlformats-officedocument.presentationml.slideMaster+xml"/>
  <Override PartName="/ppt/slideMasters/slideMaster121.xml" ContentType="application/vnd.openxmlformats-officedocument.presentationml.slideMaster+xml"/>
  <Override PartName="/ppt/slideMasters/slideMaster193.xml" ContentType="application/vnd.openxmlformats-officedocument.presentationml.slideMaster+xml"/>
  <Override PartName="/ppt/slideMasters/slideMaster109.xml" ContentType="application/vnd.openxmlformats-officedocument.presentationml.slideMaster+xml"/>
  <Override PartName="/ppt/slideMasters/slideMaster97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85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73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229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181.xml.rels" ContentType="application/vnd.openxmlformats-package.relationships+xml"/>
  <Override PartName="/ppt/slideMasters/_rels/slideMaster37.xml.rels" ContentType="application/vnd.openxmlformats-package.relationships+xml"/>
  <Override PartName="/ppt/slideMasters/_rels/slideMaster301.xml.rels" ContentType="application/vnd.openxmlformats-package.relationships+xml"/>
  <Override PartName="/ppt/slideMasters/_rels/slideMaster325.xml.rels" ContentType="application/vnd.openxmlformats-package.relationships+xml"/>
  <Override PartName="/ppt/slideMasters/_rels/slideMaster205.xml.rels" ContentType="application/vnd.openxmlformats-package.relationships+xml"/>
  <Override PartName="/ppt/slideMasters/_rels/slideMaster277.xml.rels" ContentType="application/vnd.openxmlformats-package.relationships+xml"/>
  <Override PartName="/ppt/slideMasters/_rels/slideMaster217.xml.rels" ContentType="application/vnd.openxmlformats-package.relationships+xml"/>
  <Override PartName="/ppt/slideMasters/_rels/slideMaster289.xml.rels" ContentType="application/vnd.openxmlformats-package.relationships+xml"/>
  <Override PartName="/ppt/slideMasters/_rels/slideMaster157.xml.rels" ContentType="application/vnd.openxmlformats-package.relationships+xml"/>
  <Override PartName="/ppt/slideMasters/_rels/slideMaster169.xml.rels" ContentType="application/vnd.openxmlformats-package.relationships+xml"/>
  <Override PartName="/ppt/slideMasters/_rels/slideMaster241.xml.rels" ContentType="application/vnd.openxmlformats-package.relationships+xml"/>
  <Override PartName="/ppt/slideMasters/_rels/slideMaster253.xml.rels" ContentType="application/vnd.openxmlformats-package.relationships+xml"/>
  <Override PartName="/ppt/slideMasters/_rels/slideMaster265.xml.rels" ContentType="application/vnd.openxmlformats-package.relationships+xml"/>
  <Override PartName="/ppt/slideMasters/_rels/slideMaster313.xml.rels" ContentType="application/vnd.openxmlformats-package.relationships+xml"/>
  <Override PartName="/ppt/slideMasters/_rels/slideMaster145.xml.rels" ContentType="application/vnd.openxmlformats-package.relationships+xml"/>
  <Override PartName="/ppt/slideMasters/_rels/slideMaster133.xml.rels" ContentType="application/vnd.openxmlformats-package.relationships+xml"/>
  <Override PartName="/ppt/slideMasters/_rels/slideMaster109.xml.rels" ContentType="application/vnd.openxmlformats-package.relationships+xml"/>
  <Override PartName="/ppt/slideMasters/_rels/slideMaster73.xml.rels" ContentType="application/vnd.openxmlformats-package.relationships+xml"/>
  <Override PartName="/ppt/slideMasters/_rels/slideMaster61.xml.rels" ContentType="application/vnd.openxmlformats-package.relationships+xml"/>
  <Override PartName="/ppt/slideMasters/_rels/slideMaster229.xml.rels" ContentType="application/vnd.openxmlformats-package.relationships+xml"/>
  <Override PartName="/ppt/slideMasters/_rels/slideMaster97.xml.rels" ContentType="application/vnd.openxmlformats-package.relationships+xml"/>
  <Override PartName="/ppt/slideMasters/_rels/slideMaster25.xml.rels" ContentType="application/vnd.openxmlformats-package.relationships+xml"/>
  <Override PartName="/ppt/slideMasters/_rels/slideMaster85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21.xml.rels" ContentType="application/vnd.openxmlformats-package.relationships+xml"/>
  <Override PartName="/ppt/slideMasters/_rels/slideMaster49.xml.rels" ContentType="application/vnd.openxmlformats-package.relationships+xml"/>
  <Override PartName="/ppt/slideMasters/_rels/slideMaster193.xml.rels" ContentType="application/vnd.openxmlformats-package.relationships+xml"/>
  <Override PartName="/ppt/slideMasters/slideMaster49.xml" ContentType="application/vnd.openxmlformats-officedocument.presentationml.slideMaster+xml"/>
  <Override PartName="/ppt/slideMasters/slideMaster313.xml" ContentType="application/vnd.openxmlformats-officedocument.presentationml.slideMaster+xml"/>
  <Override PartName="/ppt/slideMasters/slideMaster265.xml" ContentType="application/vnd.openxmlformats-officedocument.presentationml.slideMaster+xml"/>
  <Override PartName="/ppt/slideMasters/slideMaster253.xml" ContentType="application/vnd.openxmlformats-officedocument.presentationml.slideMaster+xml"/>
  <Override PartName="/ppt/slideMasters/slideMaster241.xml" ContentType="application/vnd.openxmlformats-officedocument.presentationml.slideMaster+xml"/>
  <Override PartName="/ppt/slideMasters/slideMaster169.xml" ContentType="application/vnd.openxmlformats-officedocument.presentationml.slideMaster+xml"/>
  <Override PartName="/ppt/slideMasters/slideMaster157.xml" ContentType="application/vnd.openxmlformats-officedocument.presentationml.slideMaster+xml"/>
  <Override PartName="/ppt/slideMasters/slideMaster289.xml" ContentType="application/vnd.openxmlformats-officedocument.presentationml.slideMaster+xml"/>
  <Override PartName="/ppt/slideMasters/slideMaster217.xml" ContentType="application/vnd.openxmlformats-officedocument.presentationml.slideMaster+xml"/>
  <Override PartName="/ppt/slideMasters/slideMaster277.xml" ContentType="application/vnd.openxmlformats-officedocument.presentationml.slideMaster+xml"/>
  <Override PartName="/ppt/slideMasters/slideMaster205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01.xml" ContentType="application/vnd.openxmlformats-officedocument.presentationml.slideMaster+xml"/>
  <Override PartName="/ppt/slideMasters/slideMaster181.xml" ContentType="application/vnd.openxmlformats-officedocument.presentationml.slideMaster+xml"/>
  <Override PartName="/ppt/slideMasters/slideMaster325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10.xml" ContentType="application/vnd.openxmlformats-officedocument.theme+xml"/>
  <Override PartName="/ppt/theme/theme9.xml" ContentType="application/vnd.openxmlformats-officedocument.theme+xml"/>
  <Override PartName="/ppt/theme/theme8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13.xml" ContentType="application/vnd.openxmlformats-officedocument.theme+xml"/>
  <Override PartName="/ppt/theme/theme3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11.xml" ContentType="application/vnd.openxmlformats-officedocument.theme+xml"/>
  <Override PartName="/ppt/theme/theme1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28.xml" ContentType="application/vnd.openxmlformats-officedocument.theme+xml"/>
  <Override PartName="/ppt/theme/theme27.xml" ContentType="application/vnd.openxmlformats-officedocument.theme+xml"/>
  <Override PartName="/ppt/theme/theme26.xml" ContentType="application/vnd.openxmlformats-officedocument.theme+xml"/>
  <Override PartName="/ppt/theme/theme25.xml" ContentType="application/vnd.openxmlformats-officedocument.theme+xml"/>
  <Override PartName="/ppt/theme/theme24.xml" ContentType="application/vnd.openxmlformats-officedocument.theme+xml"/>
  <Override PartName="/ppt/theme/theme23.xml" ContentType="application/vnd.openxmlformats-officedocument.theme+xml"/>
  <Override PartName="/ppt/theme/theme337.xml" ContentType="application/vnd.openxmlformats-officedocument.theme+xml"/>
  <Override PartName="/ppt/theme/theme22.xml" ContentType="application/vnd.openxmlformats-officedocument.theme+xml"/>
  <Override PartName="/ppt/theme/theme21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18.xml" ContentType="application/vnd.openxmlformats-officedocument.theme+xml"/>
  <Override PartName="/ppt/theme/theme17.xml" ContentType="application/vnd.openxmlformats-officedocument.theme+xml"/>
  <Override PartName="/ppt/slideLayouts/slideLayout253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_rels/slideLayout161.xml.rels" ContentType="application/vnd.openxmlformats-package.relationships+xml"/>
  <Override PartName="/ppt/slideLayouts/_rels/slideLayout78.xml.rels" ContentType="application/vnd.openxmlformats-package.relationships+xml"/>
  <Override PartName="/ppt/slideLayouts/_rels/slideLayout160.xml.rels" ContentType="application/vnd.openxmlformats-package.relationships+xml"/>
  <Override PartName="/ppt/slideLayouts/_rels/slideLayout77.xml.rels" ContentType="application/vnd.openxmlformats-package.relationships+xml"/>
  <Override PartName="/ppt/slideLayouts/_rels/slideLayout159.xml.rels" ContentType="application/vnd.openxmlformats-package.relationships+xml"/>
  <Override PartName="/ppt/slideLayouts/_rels/slideLayout158.xml.rels" ContentType="application/vnd.openxmlformats-package.relationships+xml"/>
  <Override PartName="/ppt/slideLayouts/_rels/slideLayout157.xml.rels" ContentType="application/vnd.openxmlformats-package.relationships+xml"/>
  <Override PartName="/ppt/slideLayouts/_rels/slideLayout156.xml.rels" ContentType="application/vnd.openxmlformats-package.relationships+xml"/>
  <Override PartName="/ppt/slideLayouts/_rels/slideLayout155.xml.rels" ContentType="application/vnd.openxmlformats-package.relationships+xml"/>
  <Override PartName="/ppt/slideLayouts/_rels/slideLayout154.xml.rels" ContentType="application/vnd.openxmlformats-package.relationships+xml"/>
  <Override PartName="/ppt/slideLayouts/_rels/slideLayout153.xml.rels" ContentType="application/vnd.openxmlformats-package.relationships+xml"/>
  <Override PartName="/ppt/slideLayouts/_rels/slideLayout152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15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150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149.xml.rels" ContentType="application/vnd.openxmlformats-package.relationships+xml"/>
  <Override PartName="/ppt/slideLayouts/_rels/slideLayout148.xml.rels" ContentType="application/vnd.openxmlformats-package.relationships+xml"/>
  <Override PartName="/ppt/slideLayouts/_rels/slideLayout147.xml.rels" ContentType="application/vnd.openxmlformats-package.relationships+xml"/>
  <Override PartName="/ppt/slideLayouts/_rels/slideLayout146.xml.rels" ContentType="application/vnd.openxmlformats-package.relationships+xml"/>
  <Override PartName="/ppt/slideLayouts/_rels/slideLayout145.xml.rels" ContentType="application/vnd.openxmlformats-package.relationships+xml"/>
  <Override PartName="/ppt/slideLayouts/_rels/slideLayout144.xml.rels" ContentType="application/vnd.openxmlformats-package.relationships+xml"/>
  <Override PartName="/ppt/slideLayouts/_rels/slideLayout143.xml.rels" ContentType="application/vnd.openxmlformats-package.relationships+xml"/>
  <Override PartName="/ppt/slideLayouts/_rels/slideLayout142.xml.rels" ContentType="application/vnd.openxmlformats-package.relationships+xml"/>
  <Override PartName="/ppt/slideLayouts/_rels/slideLayout336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141.xml.rels" ContentType="application/vnd.openxmlformats-package.relationships+xml"/>
  <Override PartName="/ppt/slideLayouts/_rels/slideLayout335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140.xml.rels" ContentType="application/vnd.openxmlformats-package.relationships+xml"/>
  <Override PartName="/ppt/slideLayouts/_rels/slideLayout33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39.xml.rels" ContentType="application/vnd.openxmlformats-package.relationships+xml"/>
  <Override PartName="/ppt/slideLayouts/_rels/slideLayout138.xml.rels" ContentType="application/vnd.openxmlformats-package.relationships+xml"/>
  <Override PartName="/ppt/slideLayouts/_rels/slideLayout137.xml.rels" ContentType="application/vnd.openxmlformats-package.relationships+xml"/>
  <Override PartName="/ppt/slideLayouts/_rels/slideLayout136.xml.rels" ContentType="application/vnd.openxmlformats-package.relationships+xml"/>
  <Override PartName="/ppt/slideLayouts/_rels/slideLayout135.xml.rels" ContentType="application/vnd.openxmlformats-package.relationships+xml"/>
  <Override PartName="/ppt/slideLayouts/_rels/slideLayout329.xml.rels" ContentType="application/vnd.openxmlformats-package.relationships+xml"/>
  <Override PartName="/ppt/slideLayouts/_rels/slideLayout134.xml.rels" ContentType="application/vnd.openxmlformats-package.relationships+xml"/>
  <Override PartName="/ppt/slideLayouts/_rels/slideLayout328.xml.rels" ContentType="application/vnd.openxmlformats-package.relationships+xml"/>
  <Override PartName="/ppt/slideLayouts/_rels/slideLayout327.xml.rels" ContentType="application/vnd.openxmlformats-package.relationships+xml"/>
  <Override PartName="/ppt/slideLayouts/_rels/slideLayout133.xml.rels" ContentType="application/vnd.openxmlformats-package.relationships+xml"/>
  <Override PartName="/ppt/slideLayouts/_rels/slideLayout326.xml.rels" ContentType="application/vnd.openxmlformats-package.relationships+xml"/>
  <Override PartName="/ppt/slideLayouts/_rels/slideLayout132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25.xml.rels" ContentType="application/vnd.openxmlformats-package.relationships+xml"/>
  <Override PartName="/ppt/slideLayouts/_rels/slideLayout131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24.xml.rels" ContentType="application/vnd.openxmlformats-package.relationships+xml"/>
  <Override PartName="/ppt/slideLayouts/_rels/slideLayout130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97.xml.rels" ContentType="application/vnd.openxmlformats-package.relationships+xml"/>
  <Override PartName="/ppt/slideLayouts/_rels/slideLayout129.xml.rels" ContentType="application/vnd.openxmlformats-package.relationships+xml"/>
  <Override PartName="/ppt/slideLayouts/_rels/slideLayout294.xml.rels" ContentType="application/vnd.openxmlformats-package.relationships+xml"/>
  <Override PartName="/ppt/slideLayouts/_rels/slideLayout196.xml.rels" ContentType="application/vnd.openxmlformats-package.relationships+xml"/>
  <Override PartName="/ppt/slideLayouts/_rels/slideLayout128.xml.rels" ContentType="application/vnd.openxmlformats-package.relationships+xml"/>
  <Override PartName="/ppt/slideLayouts/_rels/slideLayout293.xml.rels" ContentType="application/vnd.openxmlformats-package.relationships+xml"/>
  <Override PartName="/ppt/slideLayouts/_rels/slideLayout190.xml.rels" ContentType="application/vnd.openxmlformats-package.relationships+xml"/>
  <Override PartName="/ppt/slideLayouts/_rels/slideLayout219.xml.rels" ContentType="application/vnd.openxmlformats-package.relationships+xml"/>
  <Override PartName="/ppt/slideLayouts/_rels/slideLayout122.xml.rels" ContentType="application/vnd.openxmlformats-package.relationships+xml"/>
  <Override PartName="/ppt/slideLayouts/_rels/slideLayout3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13.xml.rels" ContentType="application/vnd.openxmlformats-package.relationships+xml"/>
  <Override PartName="/ppt/slideLayouts/_rels/slideLayout111.xml.rels" ContentType="application/vnd.openxmlformats-package.relationships+xml"/>
  <Override PartName="/ppt/slideLayouts/_rels/slideLayout305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21.xml.rels" ContentType="application/vnd.openxmlformats-package.relationships+xml"/>
  <Override PartName="/ppt/slideLayouts/_rels/slideLayout3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12.xml.rels" ContentType="application/vnd.openxmlformats-package.relationships+xml"/>
  <Override PartName="/ppt/slideLayouts/_rels/slideLayout110.xml.rels" ContentType="application/vnd.openxmlformats-package.relationships+xml"/>
  <Override PartName="/ppt/slideLayouts/_rels/slideLayout304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20.xml.rels" ContentType="application/vnd.openxmlformats-package.relationships+xml"/>
  <Override PartName="/ppt/slideLayouts/_rels/slideLayout314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61.xml.rels" ContentType="application/vnd.openxmlformats-package.relationships+xml"/>
  <Override PartName="/ppt/slideLayouts/_rels/slideLayout29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47.xml.rels" ContentType="application/vnd.openxmlformats-package.relationships+xml"/>
  <Override PartName="/ppt/slideLayouts/_rels/slideLayout262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29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79.xml.rels" ContentType="application/vnd.openxmlformats-package.relationships+xml"/>
  <Override PartName="/ppt/slideLayouts/_rels/slideLayout260.xml.rels" ContentType="application/vnd.openxmlformats-package.relationships+xml"/>
  <Override PartName="/ppt/slideLayouts/_rels/slideLayout229.xml.rels" ContentType="application/vnd.openxmlformats-package.relationships+xml"/>
  <Override PartName="/ppt/slideLayouts/_rels/slideLayout297.xml.rels" ContentType="application/vnd.openxmlformats-package.relationships+xml"/>
  <Override PartName="/ppt/slideLayouts/_rels/slideLayout333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173.xml.rels" ContentType="application/vnd.openxmlformats-package.relationships+xml"/>
  <Override PartName="/ppt/slideLayouts/_rels/slideLayout273.xml.rels" ContentType="application/vnd.openxmlformats-package.relationships+xml"/>
  <Override PartName="/ppt/slideLayouts/_rels/slideLayout108.xml.rels" ContentType="application/vnd.openxmlformats-package.relationships+xml"/>
  <Override PartName="/ppt/slideLayouts/_rels/slideLayout176.xml.rels" ContentType="application/vnd.openxmlformats-package.relationships+xml"/>
  <Override PartName="/ppt/slideLayouts/_rels/slideLayout175.xml.rels" ContentType="application/vnd.openxmlformats-package.relationships+xml"/>
  <Override PartName="/ppt/slideLayouts/_rels/slideLayout107.xml.rels" ContentType="application/vnd.openxmlformats-package.relationships+xml"/>
  <Override PartName="/ppt/slideLayouts/_rels/slideLayout272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271.xml.rels" ContentType="application/vnd.openxmlformats-package.relationships+xml"/>
  <Override PartName="/ppt/slideLayouts/_rels/slideLayout106.xml.rels" ContentType="application/vnd.openxmlformats-package.relationships+xml"/>
  <Override PartName="/ppt/slideLayouts/_rels/slideLayout174.xml.rels" ContentType="application/vnd.openxmlformats-package.relationships+xml"/>
  <Override PartName="/ppt/slideLayouts/_rels/slideLayout239.xml.rels" ContentType="application/vnd.openxmlformats-package.relationships+xml"/>
  <Override PartName="/ppt/slideLayouts/_rels/slideLayout238.xml.rels" ContentType="application/vnd.openxmlformats-package.relationships+xml"/>
  <Override PartName="/ppt/slideLayouts/_rels/slideLayout104.xml.rels" ContentType="application/vnd.openxmlformats-package.relationships+xml"/>
  <Override PartName="/ppt/slideLayouts/_rels/slideLayout237.xml.rels" ContentType="application/vnd.openxmlformats-package.relationships+xml"/>
  <Override PartName="/ppt/slideLayouts/_rels/slideLayout103.xml.rels" ContentType="application/vnd.openxmlformats-package.relationships+xml"/>
  <Override PartName="/ppt/slideLayouts/_rels/slideLayout2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28.xml.rels" ContentType="application/vnd.openxmlformats-package.relationships+xml"/>
  <Override PartName="/ppt/slideLayouts/_rels/slideLayout296.xml.rels" ContentType="application/vnd.openxmlformats-package.relationships+xml"/>
  <Override PartName="/ppt/slideLayouts/_rels/slideLayout295.xml.rels" ContentType="application/vnd.openxmlformats-package.relationships+xml"/>
  <Override PartName="/ppt/slideLayouts/_rels/slideLayout22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6.xml.rels" ContentType="application/vnd.openxmlformats-package.relationships+xml"/>
  <Override PartName="/ppt/slideLayouts/_rels/slideLayout18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321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5.xml.rels" ContentType="application/vnd.openxmlformats-package.relationships+xml"/>
  <Override PartName="/ppt/slideLayouts/_rels/slideLayout217.xml.rels" ContentType="application/vnd.openxmlformats-package.relationships+xml"/>
  <Override PartName="/ppt/slideLayouts/_rels/slideLayout8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7.xml.rels" ContentType="application/vnd.openxmlformats-package.relationships+xml"/>
  <Override PartName="/ppt/slideLayouts/_rels/slideLayout282.xml.rels" ContentType="application/vnd.openxmlformats-package.relationships+xml"/>
  <Override PartName="/ppt/slideLayouts/_rels/slideLayout214.xml.rels" ContentType="application/vnd.openxmlformats-package.relationships+xml"/>
  <Override PartName="/ppt/slideLayouts/_rels/slideLayout184.xml.rels" ContentType="application/vnd.openxmlformats-package.relationships+xml"/>
  <Override PartName="/ppt/slideLayouts/_rels/slideLayout8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16.xml.rels" ContentType="application/vnd.openxmlformats-package.relationships+xml"/>
  <Override PartName="/ppt/slideLayouts/_rels/slideLayout281.xml.rels" ContentType="application/vnd.openxmlformats-package.relationships+xml"/>
  <Override PartName="/ppt/slideLayouts/_rels/slideLayout213.xml.rels" ContentType="application/vnd.openxmlformats-package.relationships+xml"/>
  <Override PartName="/ppt/slideLayouts/_rels/slideLayout183.xml.rels" ContentType="application/vnd.openxmlformats-package.relationships+xml"/>
  <Override PartName="/ppt/slideLayouts/_rels/slideLayout81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20.xml.rels" ContentType="application/vnd.openxmlformats-package.relationships+xml"/>
  <Override PartName="/ppt/slideLayouts/_rels/slideLayout221.xml.rels" ContentType="application/vnd.openxmlformats-package.relationships+xml"/>
  <Override PartName="/ppt/slideLayouts/_rels/slideLayout222.xml.rels" ContentType="application/vnd.openxmlformats-package.relationships+xml"/>
  <Override PartName="/ppt/slideLayouts/_rels/slideLayout223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230.xml.rels" ContentType="application/vnd.openxmlformats-package.relationships+xml"/>
  <Override PartName="/ppt/slideLayouts/_rels/slideLayout2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2.xml.rels" ContentType="application/vnd.openxmlformats-package.relationships+xml"/>
  <Override PartName="/ppt/slideLayouts/_rels/slideLayout233.xml.rels" ContentType="application/vnd.openxmlformats-package.relationships+xml"/>
  <Override PartName="/ppt/slideLayouts/_rels/slideLayout74.xml.rels" ContentType="application/vnd.openxmlformats-package.relationships+xml"/>
  <Override PartName="/ppt/slideLayouts/_rels/slideLayout253.xml.rels" ContentType="application/vnd.openxmlformats-package.relationships+xml"/>
  <Override PartName="/ppt/slideLayouts/_rels/slideLayout7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24.xml.rels" ContentType="application/vnd.openxmlformats-package.relationships+xml"/>
  <Override PartName="/ppt/slideLayouts/_rels/slideLayout188.xml.rels" ContentType="application/vnd.openxmlformats-package.relationships+xml"/>
  <Override PartName="/ppt/slideLayouts/_rels/slideLayout241.xml.rels" ContentType="application/vnd.openxmlformats-package.relationships+xml"/>
  <Override PartName="/ppt/slideLayouts/_rels/slideLayout240.xml.rels" ContentType="application/vnd.openxmlformats-package.relationships+xml"/>
  <Override PartName="/ppt/slideLayouts/_rels/slideLayout252.xml.rels" ContentType="application/vnd.openxmlformats-package.relationships+xml"/>
  <Override PartName="/ppt/slideLayouts/_rels/slideLayout86.xml.rels" ContentType="application/vnd.openxmlformats-package.relationships+xml"/>
  <Override PartName="/ppt/slideLayouts/_rels/slideLayout251.xml.rels" ContentType="application/vnd.openxmlformats-package.relationships+xml"/>
  <Override PartName="/ppt/slideLayouts/_rels/slideLayout28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23.xml.rels" ContentType="application/vnd.openxmlformats-package.relationships+xml"/>
  <Override PartName="/ppt/slideLayouts/_rels/slideLayout85.xml.rels" ContentType="application/vnd.openxmlformats-package.relationships+xml"/>
  <Override PartName="/ppt/slideLayouts/_rels/slideLayout234.xml.rels" ContentType="application/vnd.openxmlformats-package.relationships+xml"/>
  <Override PartName="/ppt/slideLayouts/_rels/slideLayout198.xml.rels" ContentType="application/vnd.openxmlformats-package.relationships+xml"/>
  <Override PartName="/ppt/slideLayouts/_rels/slideLayout200.xml.rels" ContentType="application/vnd.openxmlformats-package.relationships+xml"/>
  <Override PartName="/ppt/slideLayouts/_rels/slideLayout243.xml.rels" ContentType="application/vnd.openxmlformats-package.relationships+xml"/>
  <Override PartName="/ppt/slideLayouts/_rels/slideLayout84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78.xml.rels" ContentType="application/vnd.openxmlformats-package.relationships+xml"/>
  <Override PartName="/ppt/slideLayouts/_rels/slideLayout76.xml.rels" ContentType="application/vnd.openxmlformats-package.relationships+xml"/>
  <Override PartName="/ppt/slideLayouts/_rels/slideLayout199.xml.rels" ContentType="application/vnd.openxmlformats-package.relationships+xml"/>
  <Override PartName="/ppt/slideLayouts/_rels/slideLayout201.xml.rels" ContentType="application/vnd.openxmlformats-package.relationships+xml"/>
  <Override PartName="/ppt/slideLayouts/_rels/slideLayout23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25.xml.rels" ContentType="application/vnd.openxmlformats-package.relationships+xml"/>
  <Override PartName="/ppt/slideLayouts/_rels/slideLayout189.xml.rels" ContentType="application/vnd.openxmlformats-package.relationships+xml"/>
  <Override PartName="/ppt/slideLayouts/_rels/slideLayout242.xml.rels" ContentType="application/vnd.openxmlformats-package.relationships+xml"/>
  <Override PartName="/ppt/slideLayouts/_rels/slideLayout250.xml.rels" ContentType="application/vnd.openxmlformats-package.relationships+xml"/>
  <Override PartName="/ppt/slideLayouts/_rels/slideLayout309.xml.rels" ContentType="application/vnd.openxmlformats-package.relationships+xml"/>
  <Override PartName="/ppt/slideLayouts/_rels/slideLayout115.xml.rels" ContentType="application/vnd.openxmlformats-package.relationships+xml"/>
  <Override PartName="/ppt/slideLayouts/_rels/slideLayout280.xml.rels" ContentType="application/vnd.openxmlformats-package.relationships+xml"/>
  <Override PartName="/ppt/slideLayouts/_rels/slideLayout212.xml.rels" ContentType="application/vnd.openxmlformats-package.relationships+xml"/>
  <Override PartName="/ppt/slideLayouts/_rels/slideLayout179.xml.rels" ContentType="application/vnd.openxmlformats-package.relationships+xml"/>
  <Override PartName="/ppt/slideLayouts/_rels/slideLayout215.xml.rels" ContentType="application/vnd.openxmlformats-package.relationships+xml"/>
  <Override PartName="/ppt/slideLayouts/_rels/slideLayout105.xml.rels" ContentType="application/vnd.openxmlformats-package.relationships+xml"/>
  <Override PartName="/ppt/slideLayouts/_rels/slideLayout270.xml.rels" ContentType="application/vnd.openxmlformats-package.relationships+xml"/>
  <Override PartName="/ppt/slideLayouts/_rels/slideLayout169.xml.rels" ContentType="application/vnd.openxmlformats-package.relationships+xml"/>
  <Override PartName="/ppt/slideLayouts/_rels/slideLayout178.xml.rels" ContentType="application/vnd.openxmlformats-package.relationships+xml"/>
  <Override PartName="/ppt/slideLayouts/_rels/slideLayout168.xml.rels" ContentType="application/vnd.openxmlformats-package.relationships+xml"/>
  <Override PartName="/ppt/slideLayouts/_rels/slideLayout177.xml.rels" ContentType="application/vnd.openxmlformats-package.relationships+xml"/>
  <Override PartName="/ppt/slideLayouts/_rels/slideLayout167.xml.rels" ContentType="application/vnd.openxmlformats-package.relationships+xml"/>
  <Override PartName="/ppt/slideLayouts/_rels/slideLayout166.xml.rels" ContentType="application/vnd.openxmlformats-package.relationships+xml"/>
  <Override PartName="/ppt/slideLayouts/_rels/slideLayout211.xml.rels" ContentType="application/vnd.openxmlformats-package.relationships+xml"/>
  <Override PartName="/ppt/slideLayouts/_rels/slideLayout210.xml.rels" ContentType="application/vnd.openxmlformats-package.relationships+xml"/>
  <Override PartName="/ppt/slideLayouts/_rels/slideLayout165.xml.rels" ContentType="application/vnd.openxmlformats-package.relationships+xml"/>
  <Override PartName="/ppt/slideLayouts/_rels/slideLayout162.xml.rels" ContentType="application/vnd.openxmlformats-package.relationships+xml"/>
  <Override PartName="/ppt/slideLayouts/_rels/slideLayout79.xml.rels" ContentType="application/vnd.openxmlformats-package.relationships+xml"/>
  <Override PartName="/ppt/slideLayouts/_rels/slideLayout164.xml.rels" ContentType="application/vnd.openxmlformats-package.relationships+xml"/>
  <Override PartName="/ppt/slideLayouts/_rels/slideLayout163.xml.rels" ContentType="application/vnd.openxmlformats-package.relationships+xml"/>
  <Override PartName="/ppt/slideLayouts/_rels/slideLayout307.xml.rels" ContentType="application/vnd.openxmlformats-package.relationships+xml"/>
  <Override PartName="/ppt/slideLayouts/_rels/slideLayout113.xml.rels" ContentType="application/vnd.openxmlformats-package.relationships+xml"/>
  <Override PartName="/ppt/slideLayouts/_rels/slideLayout308.xml.rels" ContentType="application/vnd.openxmlformats-package.relationships+xml"/>
  <Override PartName="/ppt/slideLayouts/_rels/slideLayout11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0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32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16.xml.rels" ContentType="application/vnd.openxmlformats-package.relationships+xml"/>
  <Override PartName="/ppt/slideLayouts/_rels/slideLayout28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3.xml.rels" ContentType="application/vnd.openxmlformats-package.relationships+xml"/>
  <Override PartName="/ppt/slideLayouts/_rels/slideLayout275.xml.rels" ContentType="application/vnd.openxmlformats-package.relationships+xml"/>
  <Override PartName="/ppt/slideLayouts/_rels/slideLayout95.xml.rels" ContentType="application/vnd.openxmlformats-package.relationships+xml"/>
  <Override PartName="/ppt/slideLayouts/_rels/slideLayout207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26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30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28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2.xml.rels" ContentType="application/vnd.openxmlformats-package.relationships+xml"/>
  <Override PartName="/ppt/slideLayouts/_rels/slideLayout109.xml.rels" ContentType="application/vnd.openxmlformats-package.relationships+xml"/>
  <Override PartName="/ppt/slideLayouts/_rels/slideLayout274.xml.rels" ContentType="application/vnd.openxmlformats-package.relationships+xml"/>
  <Override PartName="/ppt/slideLayouts/_rels/slideLayout206.xml.rels" ContentType="application/vnd.openxmlformats-package.relationships+xml"/>
  <Override PartName="/ppt/slideLayouts/_rels/slideLayout9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264.xml.rels" ContentType="application/vnd.openxmlformats-package.relationships+xml"/>
  <Override PartName="/ppt/slideLayouts/_rels/slideLayout249.xml.rels" ContentType="application/vnd.openxmlformats-package.relationships+xml"/>
  <Override PartName="/ppt/slideLayouts/_rels/slideLayout87.xml.rels" ContentType="application/vnd.openxmlformats-package.relationships+xml"/>
  <Override PartName="/ppt/slideLayouts/_rels/slideLayout17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02.xml.rels" ContentType="application/vnd.openxmlformats-package.relationships+xml"/>
  <Override PartName="/ppt/slideLayouts/_rels/slideLayout277.xml.rels" ContentType="application/vnd.openxmlformats-package.relationships+xml"/>
  <Override PartName="/ppt/slideLayouts/_rels/slideLayout3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276.xml.rels" ContentType="application/vnd.openxmlformats-package.relationships+xml"/>
  <Override PartName="/ppt/slideLayouts/_rels/slideLayout96.xml.rels" ContentType="application/vnd.openxmlformats-package.relationships+xml"/>
  <Override PartName="/ppt/slideLayouts/_rels/slideLayout20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02.xml.rels" ContentType="application/vnd.openxmlformats-package.relationships+xml"/>
  <Override PartName="/ppt/slideLayouts/_rels/slideLayout9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6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3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67.xml.rels" ContentType="application/vnd.openxmlformats-package.relationships+xml"/>
  <Override PartName="/ppt/slideLayouts/_rels/slideLayout203.xml.rels" ContentType="application/vnd.openxmlformats-package.relationships+xml"/>
  <Override PartName="/ppt/slideLayouts/_rels/slideLayout91.xml.rels" ContentType="application/vnd.openxmlformats-package.relationships+xml"/>
  <Override PartName="/ppt/slideLayouts/_rels/slideLayout300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03.xml.rels" ContentType="application/vnd.openxmlformats-package.relationships+xml"/>
  <Override PartName="/ppt/slideLayouts/_rels/slideLayout286.xml.rels" ContentType="application/vnd.openxmlformats-package.relationships+xml"/>
  <Override PartName="/ppt/slideLayouts/_rels/slideLayout21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22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69.xml.rels" ContentType="application/vnd.openxmlformats-package.relationships+xml"/>
  <Override PartName="/ppt/slideLayouts/_rels/slideLayout186.xml.rels" ContentType="application/vnd.openxmlformats-package.relationships+xml"/>
  <Override PartName="/ppt/slideLayouts/_rels/slideLayout283.xml.rels" ContentType="application/vnd.openxmlformats-package.relationships+xml"/>
  <Override PartName="/ppt/slideLayouts/_rels/slideLayout118.xml.rels" ContentType="application/vnd.openxmlformats-package.relationships+xml"/>
  <Override PartName="/ppt/slideLayouts/_rels/slideLayout268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63.xml.rels" ContentType="application/vnd.openxmlformats-package.relationships+xml"/>
  <Override PartName="/ppt/slideLayouts/_rels/slideLayout248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01.xml.rels" ContentType="application/vnd.openxmlformats-package.relationships+xml"/>
  <Override PartName="/ppt/slideLayouts/_rels/slideLayout259.xml.rels" ContentType="application/vnd.openxmlformats-package.relationships+xml"/>
  <Override PartName="/ppt/slideLayouts/_rels/slideLayout258.xml.rels" ContentType="application/vnd.openxmlformats-package.relationships+xml"/>
  <Override PartName="/ppt/slideLayouts/_rels/slideLayout284.xml.rels" ContentType="application/vnd.openxmlformats-package.relationships+xml"/>
  <Override PartName="/ppt/slideLayouts/_rels/slideLayout119.xml.rels" ContentType="application/vnd.openxmlformats-package.relationships+xml"/>
  <Override PartName="/ppt/slideLayouts/_rels/slideLayout18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46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6.xml.rels" ContentType="application/vnd.openxmlformats-package.relationships+xml"/>
  <Override PartName="/ppt/slideLayouts/_rels/slideLayout112.xml.rels" ContentType="application/vnd.openxmlformats-package.relationships+xml"/>
  <Override PartName="/ppt/slideLayouts/_rels/slideLayout97.xml.rels" ContentType="application/vnd.openxmlformats-package.relationships+xml"/>
  <Override PartName="/ppt/slideLayouts/_rels/slideLayout209.xml.rels" ContentType="application/vnd.openxmlformats-package.relationships+xml"/>
  <Override PartName="/ppt/slideLayouts/_rels/slideLayout180.xml.rels" ContentType="application/vnd.openxmlformats-package.relationships+xml"/>
  <Override PartName="/ppt/slideLayouts/_rels/slideLayout317.xml.rels" ContentType="application/vnd.openxmlformats-package.relationships+xml"/>
  <Override PartName="/ppt/slideLayouts/_rels/slideLayout123.xml.rels" ContentType="application/vnd.openxmlformats-package.relationships+xml"/>
  <Override PartName="/ppt/slideLayouts/_rels/slideLayout191.xml.rels" ContentType="application/vnd.openxmlformats-package.relationships+xml"/>
  <Override PartName="/ppt/slideLayouts/_rels/slideLayout256.xml.rels" ContentType="application/vnd.openxmlformats-package.relationships+xml"/>
  <Override PartName="/ppt/slideLayouts/_rels/slideLayout302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5.xml.rels" ContentType="application/vnd.openxmlformats-package.relationships+xml"/>
  <Override PartName="/ppt/slideLayouts/_rels/slideLayout93.xml.rels" ContentType="application/vnd.openxmlformats-package.relationships+xml"/>
  <Override PartName="/ppt/slideLayouts/_rels/slideLayout318.xml.rels" ContentType="application/vnd.openxmlformats-package.relationships+xml"/>
  <Override PartName="/ppt/slideLayouts/_rels/slideLayout124.xml.rels" ContentType="application/vnd.openxmlformats-package.relationships+xml"/>
  <Override PartName="/ppt/slideLayouts/_rels/slideLayout192.xml.rels" ContentType="application/vnd.openxmlformats-package.relationships+xml"/>
  <Override PartName="/ppt/slideLayouts/_rels/slideLayout257.xml.rels" ContentType="application/vnd.openxmlformats-package.relationships+xml"/>
  <Override PartName="/ppt/slideLayouts/_rels/slideLayout290.xml.rels" ContentType="application/vnd.openxmlformats-package.relationships+xml"/>
  <Override PartName="/ppt/slideLayouts/_rels/slideLayout319.xml.rels" ContentType="application/vnd.openxmlformats-package.relationships+xml"/>
  <Override PartName="/ppt/slideLayouts/_rels/slideLayout125.xml.rels" ContentType="application/vnd.openxmlformats-package.relationships+xml"/>
  <Override PartName="/ppt/slideLayouts/_rels/slideLayout193.xml.rels" ContentType="application/vnd.openxmlformats-package.relationships+xml"/>
  <Override PartName="/ppt/slideLayouts/_rels/slideLayout204.xml.rels" ContentType="application/vnd.openxmlformats-package.relationships+xml"/>
  <Override PartName="/ppt/slideLayouts/_rels/slideLayout92.xml.rels" ContentType="application/vnd.openxmlformats-package.relationships+xml"/>
  <Override PartName="/ppt/slideLayouts/_rels/slideLayout30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81.xml.rels" ContentType="application/vnd.openxmlformats-package.relationships+xml"/>
  <Override PartName="/ppt/slideLayouts/_rels/slideLayout98.xml.rels" ContentType="application/vnd.openxmlformats-package.relationships+xml"/>
  <Override PartName="/ppt/slideLayouts/_rels/slideLayout254.xml.rels" ContentType="application/vnd.openxmlformats-package.relationships+xml"/>
  <Override PartName="/ppt/slideLayouts/_rels/slideLayout171.xml.rels" ContentType="application/vnd.openxmlformats-package.relationships+xml"/>
  <Override PartName="/ppt/slideLayouts/_rels/slideLayout88.xml.rels" ContentType="application/vnd.openxmlformats-package.relationships+xml"/>
  <Override PartName="/ppt/slideLayouts/_rels/slideLayout244.xml.rels" ContentType="application/vnd.openxmlformats-package.relationships+xml"/>
  <Override PartName="/ppt/slideLayouts/_rels/slideLayout291.xml.rels" ContentType="application/vnd.openxmlformats-package.relationships+xml"/>
  <Override PartName="/ppt/slideLayouts/_rels/slideLayout126.xml.rels" ContentType="application/vnd.openxmlformats-package.relationships+xml"/>
  <Override PartName="/ppt/slideLayouts/_rels/slideLayout194.xml.rels" ContentType="application/vnd.openxmlformats-package.relationships+xml"/>
  <Override PartName="/ppt/slideLayouts/_rels/slideLayout182.xml.rels" ContentType="application/vnd.openxmlformats-package.relationships+xml"/>
  <Override PartName="/ppt/slideLayouts/_rels/slideLayout99.xml.rels" ContentType="application/vnd.openxmlformats-package.relationships+xml"/>
  <Override PartName="/ppt/slideLayouts/_rels/slideLayout255.xml.rels" ContentType="application/vnd.openxmlformats-package.relationships+xml"/>
  <Override PartName="/ppt/slideLayouts/_rels/slideLayout172.xml.rels" ContentType="application/vnd.openxmlformats-package.relationships+xml"/>
  <Override PartName="/ppt/slideLayouts/_rels/slideLayout89.xml.rels" ContentType="application/vnd.openxmlformats-package.relationships+xml"/>
  <Override PartName="/ppt/slideLayouts/_rels/slideLayout245.xml.rels" ContentType="application/vnd.openxmlformats-package.relationships+xml"/>
  <Override PartName="/ppt/slideLayouts/_rels/slideLayout292.xml.rels" ContentType="application/vnd.openxmlformats-package.relationships+xml"/>
  <Override PartName="/ppt/slideLayouts/_rels/slideLayout127.xml.rels" ContentType="application/vnd.openxmlformats-package.relationships+xml"/>
  <Override PartName="/ppt/slideLayouts/_rels/slideLayout195.xml.rels" ContentType="application/vnd.openxmlformats-package.relationships+xml"/>
  <Override PartName="/ppt/slideLayouts/_rels/slideLayout311.xml.rels" ContentType="application/vnd.openxmlformats-package.relationships+xml"/>
  <Override PartName="/ppt/slideLayouts/_rels/slideLayout34.xml.rels" ContentType="application/vnd.openxmlformats-package.relationships+xml"/>
  <Override PartName="/ppt/slideLayouts/slideLayout40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_rels/presentation.xml.rels" ContentType="application/vnd.openxmlformats-package.relationship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media/image29.png" ContentType="image/png"/>
  <Override PartName="/ppt/media/image28.png" ContentType="image/png"/>
  <Override PartName="/ppt/media/image27.png" ContentType="image/png"/>
  <Override PartName="/ppt/media/image21.jpeg" ContentType="image/jpeg"/>
  <Override PartName="/ppt/media/image24.png" ContentType="image/png"/>
  <Override PartName="/ppt/media/image23.png" ContentType="image/png"/>
  <Override PartName="/ppt/media/image22.png" ContentType="image/png"/>
  <Override PartName="/ppt/media/image26.png" ContentType="image/png"/>
  <Override PartName="/ppt/media/image11.png" ContentType="image/png"/>
  <Override PartName="/ppt/media/image9.wmf" ContentType="image/x-wmf"/>
  <Override PartName="/ppt/media/image8.png" ContentType="image/png"/>
  <Override PartName="/ppt/media/image20.jpeg" ContentType="image/jpeg"/>
  <Override PartName="/ppt/media/image17.png" ContentType="image/png"/>
  <Override PartName="/ppt/media/image12.png" ContentType="image/png"/>
  <Override PartName="/ppt/media/image35.png" ContentType="image/png"/>
  <Override PartName="/ppt/media/image3.png" ContentType="image/png"/>
  <Override PartName="/ppt/media/image13.png" ContentType="image/png"/>
  <Override PartName="/ppt/media/image36.png" ContentType="image/png"/>
  <Override PartName="/ppt/media/image4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2.png" ContentType="image/png"/>
  <Override PartName="/ppt/media/image34.png" ContentType="image/png"/>
  <Override PartName="/ppt/media/image7.png" ContentType="image/png"/>
  <Override PartName="/ppt/media/image16.png" ContentType="image/png"/>
  <Override PartName="/ppt/media/image10.png" ContentType="image/png"/>
  <Override PartName="/ppt/media/image38.png" ContentType="image/png"/>
  <Override PartName="/ppt/media/image6.png" ContentType="image/png"/>
  <Override PartName="/ppt/media/image15.png" ContentType="image/png"/>
  <Override PartName="/ppt/media/image37.png" ContentType="image/png"/>
  <Override PartName="/ppt/media/image5.png" ContentType="image/png"/>
  <Override PartName="/ppt/media/image14.png" ContentType="image/png"/>
  <Override PartName="/ppt/media/image1.wmf" ContentType="image/x-wmf"/>
  <Override PartName="/ppt/media/image25.png" ContentType="image/png"/>
  <Override PartName="/ppt/media/image18.png" ContentType="image/png"/>
  <Override PartName="/ppt/media/image19.png" ContentType="image/pn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8.xml.rels" ContentType="application/vnd.openxmlformats-package.relationships+xml"/>
  <Override PartName="/ppt/notesSlides/_rels/notesSlide7.xml.rels" ContentType="application/vnd.openxmlformats-package.relationships+xml"/>
  <Override PartName="/ppt/notesSlides/_rels/notesSlide6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.xml.rels" ContentType="application/vnd.openxmlformats-package.relationships+xml"/>
  <Override PartName="/ppt/notesSlides/notesSlide9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  <p:sldMasterId id="2147483726" r:id="rId8"/>
    <p:sldMasterId id="2147483739" r:id="rId9"/>
    <p:sldMasterId id="2147483752" r:id="rId10"/>
    <p:sldMasterId id="2147483765" r:id="rId11"/>
    <p:sldMasterId id="2147483778" r:id="rId12"/>
    <p:sldMasterId id="2147483791" r:id="rId13"/>
    <p:sldMasterId id="2147483804" r:id="rId14"/>
    <p:sldMasterId id="2147483817" r:id="rId15"/>
    <p:sldMasterId id="2147483830" r:id="rId16"/>
    <p:sldMasterId id="2147483843" r:id="rId17"/>
    <p:sldMasterId id="2147483856" r:id="rId18"/>
    <p:sldMasterId id="2147483869" r:id="rId19"/>
    <p:sldMasterId id="2147483882" r:id="rId20"/>
    <p:sldMasterId id="2147483895" r:id="rId21"/>
    <p:sldMasterId id="2147483908" r:id="rId22"/>
    <p:sldMasterId id="2147483921" r:id="rId23"/>
    <p:sldMasterId id="2147483934" r:id="rId24"/>
    <p:sldMasterId id="2147483947" r:id="rId25"/>
    <p:sldMasterId id="2147483960" r:id="rId26"/>
    <p:sldMasterId id="2147483973" r:id="rId27"/>
    <p:sldMasterId id="2147483986" r:id="rId28"/>
    <p:sldMasterId id="2147483999" r:id="rId29"/>
  </p:sldMasterIdLst>
  <p:notesMasterIdLst>
    <p:notesMasterId r:id="rId30"/>
  </p:notesMasterIdLst>
  <p:sldIdLst>
    <p:sldId id="256" r:id="rId31"/>
    <p:sldId id="257" r:id="rId32"/>
    <p:sldId id="258" r:id="rId33"/>
    <p:sldId id="259" r:id="rId34"/>
    <p:sldId id="260" r:id="rId35"/>
    <p:sldId id="261" r:id="rId36"/>
    <p:sldId id="262" r:id="rId37"/>
    <p:sldId id="263" r:id="rId38"/>
    <p:sldId id="264" r:id="rId39"/>
    <p:sldId id="265" r:id="rId40"/>
    <p:sldId id="266" r:id="rId41"/>
    <p:sldId id="267" r:id="rId42"/>
    <p:sldId id="268" r:id="rId43"/>
    <p:sldId id="269" r:id="rId44"/>
    <p:sldId id="270" r:id="rId45"/>
    <p:sldId id="271" r:id="rId46"/>
  </p:sldIdLst>
  <p:sldSz cx="12192000" cy="6858000"/>
  <p:notesSz cx="6797675" cy="9928225"/>
</p:presentation>
</file>

<file path=ppt/presProps.xml><?xml version="1.0" encoding="utf-8"?>
<p:presentationPr xmlns:a="http://schemas.openxmlformats.org/drawingml/2006/main" xmlns:p="http://schemas.openxmlformats.org/presentationml/2006/main" xmlns:r="http://schemas.openxmlformats.org/officeDocument/2006/relationships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13.xml"/><Relationship Id="rId4" Type="http://schemas.openxmlformats.org/officeDocument/2006/relationships/slideMaster" Target="slideMasters/slideMaster25.xml"/><Relationship Id="rId5" Type="http://schemas.openxmlformats.org/officeDocument/2006/relationships/slideMaster" Target="slideMasters/slideMaster37.xml"/><Relationship Id="rId6" Type="http://schemas.openxmlformats.org/officeDocument/2006/relationships/slideMaster" Target="slideMasters/slideMaster49.xml"/><Relationship Id="rId7" Type="http://schemas.openxmlformats.org/officeDocument/2006/relationships/slideMaster" Target="slideMasters/slideMaster61.xml"/><Relationship Id="rId8" Type="http://schemas.openxmlformats.org/officeDocument/2006/relationships/slideMaster" Target="slideMasters/slideMaster73.xml"/><Relationship Id="rId9" Type="http://schemas.openxmlformats.org/officeDocument/2006/relationships/slideMaster" Target="slideMasters/slideMaster85.xml"/><Relationship Id="rId10" Type="http://schemas.openxmlformats.org/officeDocument/2006/relationships/slideMaster" Target="slideMasters/slideMaster97.xml"/><Relationship Id="rId11" Type="http://schemas.openxmlformats.org/officeDocument/2006/relationships/slideMaster" Target="slideMasters/slideMaster109.xml"/><Relationship Id="rId12" Type="http://schemas.openxmlformats.org/officeDocument/2006/relationships/slideMaster" Target="slideMasters/slideMaster121.xml"/><Relationship Id="rId13" Type="http://schemas.openxmlformats.org/officeDocument/2006/relationships/slideMaster" Target="slideMasters/slideMaster133.xml"/><Relationship Id="rId14" Type="http://schemas.openxmlformats.org/officeDocument/2006/relationships/slideMaster" Target="slideMasters/slideMaster145.xml"/><Relationship Id="rId15" Type="http://schemas.openxmlformats.org/officeDocument/2006/relationships/slideMaster" Target="slideMasters/slideMaster157.xml"/><Relationship Id="rId16" Type="http://schemas.openxmlformats.org/officeDocument/2006/relationships/slideMaster" Target="slideMasters/slideMaster169.xml"/><Relationship Id="rId17" Type="http://schemas.openxmlformats.org/officeDocument/2006/relationships/slideMaster" Target="slideMasters/slideMaster181.xml"/><Relationship Id="rId18" Type="http://schemas.openxmlformats.org/officeDocument/2006/relationships/slideMaster" Target="slideMasters/slideMaster193.xml"/><Relationship Id="rId19" Type="http://schemas.openxmlformats.org/officeDocument/2006/relationships/slideMaster" Target="slideMasters/slideMaster205.xml"/><Relationship Id="rId20" Type="http://schemas.openxmlformats.org/officeDocument/2006/relationships/slideMaster" Target="slideMasters/slideMaster217.xml"/><Relationship Id="rId21" Type="http://schemas.openxmlformats.org/officeDocument/2006/relationships/slideMaster" Target="slideMasters/slideMaster229.xml"/><Relationship Id="rId22" Type="http://schemas.openxmlformats.org/officeDocument/2006/relationships/slideMaster" Target="slideMasters/slideMaster241.xml"/><Relationship Id="rId23" Type="http://schemas.openxmlformats.org/officeDocument/2006/relationships/slideMaster" Target="slideMasters/slideMaster253.xml"/><Relationship Id="rId24" Type="http://schemas.openxmlformats.org/officeDocument/2006/relationships/slideMaster" Target="slideMasters/slideMaster265.xml"/><Relationship Id="rId25" Type="http://schemas.openxmlformats.org/officeDocument/2006/relationships/slideMaster" Target="slideMasters/slideMaster277.xml"/><Relationship Id="rId26" Type="http://schemas.openxmlformats.org/officeDocument/2006/relationships/slideMaster" Target="slideMasters/slideMaster289.xml"/><Relationship Id="rId27" Type="http://schemas.openxmlformats.org/officeDocument/2006/relationships/slideMaster" Target="slideMasters/slideMaster301.xml"/><Relationship Id="rId28" Type="http://schemas.openxmlformats.org/officeDocument/2006/relationships/slideMaster" Target="slideMasters/slideMaster313.xml"/><Relationship Id="rId29" Type="http://schemas.openxmlformats.org/officeDocument/2006/relationships/slideMaster" Target="slideMasters/slideMaster325.xml"/><Relationship Id="rId30" Type="http://schemas.openxmlformats.org/officeDocument/2006/relationships/notesMaster" Target="notesMasters/notesMaster1.xml"/><Relationship Id="rId31" Type="http://schemas.openxmlformats.org/officeDocument/2006/relationships/slide" Target="slides/slide1.xml"/><Relationship Id="rId32" Type="http://schemas.openxmlformats.org/officeDocument/2006/relationships/slide" Target="slides/slide2.xml"/><Relationship Id="rId33" Type="http://schemas.openxmlformats.org/officeDocument/2006/relationships/slide" Target="slides/slide3.xml"/><Relationship Id="rId34" Type="http://schemas.openxmlformats.org/officeDocument/2006/relationships/slide" Target="slides/slide4.xml"/><Relationship Id="rId35" Type="http://schemas.openxmlformats.org/officeDocument/2006/relationships/slide" Target="slides/slide5.xml"/><Relationship Id="rId36" Type="http://schemas.openxmlformats.org/officeDocument/2006/relationships/slide" Target="slides/slide6.xml"/><Relationship Id="rId37" Type="http://schemas.openxmlformats.org/officeDocument/2006/relationships/slide" Target="slides/slide7.xml"/><Relationship Id="rId38" Type="http://schemas.openxmlformats.org/officeDocument/2006/relationships/slide" Target="slides/slide8.xml"/><Relationship Id="rId39" Type="http://schemas.openxmlformats.org/officeDocument/2006/relationships/slide" Target="slides/slide9.xml"/><Relationship Id="rId40" Type="http://schemas.openxmlformats.org/officeDocument/2006/relationships/slide" Target="slides/slide10.xml"/><Relationship Id="rId41" Type="http://schemas.openxmlformats.org/officeDocument/2006/relationships/slide" Target="slides/slide11.xml"/><Relationship Id="rId42" Type="http://schemas.openxmlformats.org/officeDocument/2006/relationships/slide" Target="slides/slide12.xml"/><Relationship Id="rId43" Type="http://schemas.openxmlformats.org/officeDocument/2006/relationships/slide" Target="slides/slide13.xml"/><Relationship Id="rId44" Type="http://schemas.openxmlformats.org/officeDocument/2006/relationships/slide" Target="slides/slide14.xml"/><Relationship Id="rId45" Type="http://schemas.openxmlformats.org/officeDocument/2006/relationships/slide" Target="slides/slide15.xml"/><Relationship Id="rId46" Type="http://schemas.openxmlformats.org/officeDocument/2006/relationships/slide" Target="slides/slide16.xml"/><Relationship Id="rId4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37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0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Folie mittels Klicken verschieben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2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de-DE" sz="20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Format der Notizen mittels Klicken bearbeiten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2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&lt;Kopfzeile&gt;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23" name="PlaceHolder 4"/>
          <p:cNvSpPr>
            <a:spLocks noGrp="1"/>
          </p:cNvSpPr>
          <p:nvPr>
            <p:ph type="dt" idx="565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24" name="PlaceHolder 5"/>
          <p:cNvSpPr>
            <a:spLocks noGrp="1"/>
          </p:cNvSpPr>
          <p:nvPr>
            <p:ph type="ftr" idx="566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&lt;Fußzeile&gt;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25" name="PlaceHolder 6"/>
          <p:cNvSpPr>
            <a:spLocks noGrp="1"/>
          </p:cNvSpPr>
          <p:nvPr>
            <p:ph type="sldNum" idx="567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 algn="r">
              <a:buNone/>
            </a:pPr>
            <a:fld id="{69B75E2E-C96B-4346-AB65-107A2D0342B3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6" name="PlaceHolder 1"/>
          <p:cNvSpPr>
            <a:spLocks noGrp="1"/>
          </p:cNvSpPr>
          <p:nvPr>
            <p:ph type="sldImg"/>
          </p:nvPr>
        </p:nvSpPr>
        <p:spPr>
          <a:xfrm>
            <a:off x="-1440" y="0"/>
            <a:ext cx="6798960" cy="3823920"/>
          </a:xfrm>
          <a:prstGeom prst="rect">
            <a:avLst/>
          </a:prstGeom>
          <a:ln w="0">
            <a:noFill/>
          </a:ln>
        </p:spPr>
      </p:sp>
      <p:sp>
        <p:nvSpPr>
          <p:cNvPr id="7517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0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Erkenntnisse / Learnings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5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496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97" name="PlaceHolder 3"/>
          <p:cNvSpPr>
            <a:spLocks noGrp="1"/>
          </p:cNvSpPr>
          <p:nvPr>
            <p:ph type="sldNum" idx="570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853A2E4-0724-45B7-AC99-8D3520CFB4F5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8" name="PlaceHolder 1"/>
          <p:cNvSpPr>
            <a:spLocks noGrp="1"/>
          </p:cNvSpPr>
          <p:nvPr>
            <p:ph type="sldImg"/>
          </p:nvPr>
        </p:nvSpPr>
        <p:spPr>
          <a:xfrm>
            <a:off x="-1440" y="0"/>
            <a:ext cx="6798600" cy="3823560"/>
          </a:xfrm>
          <a:prstGeom prst="rect">
            <a:avLst/>
          </a:prstGeom>
          <a:ln w="0">
            <a:noFill/>
          </a:ln>
        </p:spPr>
      </p:sp>
      <p:sp>
        <p:nvSpPr>
          <p:cNvPr id="7499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00" name="PlaceHolder 3"/>
          <p:cNvSpPr>
            <a:spLocks noGrp="1"/>
          </p:cNvSpPr>
          <p:nvPr>
            <p:ph type="sldNum" idx="571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B058656-8B73-442F-9FC3-1EBE38FBA2C9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1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502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03" name="PlaceHolder 3"/>
          <p:cNvSpPr>
            <a:spLocks noGrp="1"/>
          </p:cNvSpPr>
          <p:nvPr>
            <p:ph type="sldNum" idx="572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53F3B8F-D183-4CDF-A77C-BF28450E743D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4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505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20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Text gesprochen….. Maria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06" name="PlaceHolder 3"/>
          <p:cNvSpPr>
            <a:spLocks noGrp="1"/>
          </p:cNvSpPr>
          <p:nvPr>
            <p:ph type="sldNum" idx="573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B237248-A7B9-400D-B22D-3E5EE9E1AAC5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7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50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5120" cy="4808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Die bisherigen aussenwirksamen Fokusgruppen und die Regionalgruppen sind in vier gleichberechtigte Wirkungsbereiche zusammengefasst. 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Die Wirkungsbereiche bilden in doppelter Kopplung zusammen mit der Geschäftsstelle und Vorstandsdelegation den allgemeinen Kreis.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Die Wirkungsbereiche sind selbstorganisiert innerhalb der gemeinsam abgestimmten Domänen.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Der Vorstand übernimmt die strategische Führung und die Sicherung der rechtlichen Vereinsstruktur.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In der Geschäftsstelle sind alle Supportfunktionen zusammen gefasst.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9"/>
              </a:spcBef>
              <a:buClr>
                <a:srgbClr val="889e33"/>
              </a:buClr>
              <a:buFont typeface="Wingdings" charset="2"/>
              <a:buChar char=""/>
            </a:pPr>
            <a:r>
              <a:rPr b="0" lang="de-CH" sz="1200" strike="noStrike" u="none">
                <a:solidFill>
                  <a:srgbClr val="5a5a5a"/>
                </a:solidFill>
                <a:effectLst/>
                <a:uFillTx/>
                <a:latin typeface="Arial"/>
              </a:rPr>
              <a:t>Alle Vereinstätigkeiten sind einer passenden Einheit zugeordnet.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12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Webseite kurz durchscralen.</a:t>
            </a:r>
            <a:endParaRPr b="0" lang="de-DE" sz="12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09" name="PlaceHolder 3"/>
          <p:cNvSpPr>
            <a:spLocks noGrp="1"/>
          </p:cNvSpPr>
          <p:nvPr>
            <p:ph type="sldNum" idx="574"/>
          </p:nvPr>
        </p:nvSpPr>
        <p:spPr>
          <a:xfrm>
            <a:off x="4278960" y="10157400"/>
            <a:ext cx="3278160" cy="531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3A0BF47-03D7-4735-9D36-8E37EBC33126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0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511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20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Ziel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12" name="PlaceHolder 3"/>
          <p:cNvSpPr>
            <a:spLocks noGrp="1"/>
          </p:cNvSpPr>
          <p:nvPr>
            <p:ph type="sldNum" idx="575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0EDE027-5CA5-4A8F-882A-D9AF3AD6527E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3" name="PlaceHolder 1"/>
          <p:cNvSpPr>
            <a:spLocks noGrp="1"/>
          </p:cNvSpPr>
          <p:nvPr>
            <p:ph type="sldImg"/>
          </p:nvPr>
        </p:nvSpPr>
        <p:spPr>
          <a:xfrm>
            <a:off x="0" y="81288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7514" name="PlaceHolder 2"/>
          <p:cNvSpPr>
            <a:spLocks noGrp="1"/>
          </p:cNvSpPr>
          <p:nvPr>
            <p:ph type="body"/>
          </p:nvPr>
        </p:nvSpPr>
        <p:spPr>
          <a:xfrm>
            <a:off x="311040" y="4660200"/>
            <a:ext cx="6216120" cy="4879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20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Zusatz zum Kulturthema.</a:t>
            </a: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marL="216000" indent="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20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515" name="PlaceHolder 3"/>
          <p:cNvSpPr>
            <a:spLocks noGrp="1"/>
          </p:cNvSpPr>
          <p:nvPr>
            <p:ph type="sldNum" idx="576"/>
          </p:nvPr>
        </p:nvSpPr>
        <p:spPr>
          <a:xfrm>
            <a:off x="0" y="0"/>
            <a:ext cx="360" cy="3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-45000" bIns="-4500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BEF6398-8F00-40A6-A1AD-6FC01810B44C}" type="slidenum"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  <a:ea typeface="+mn-ea"/>
              </a:rPr>
              <a:t>&lt;Foliennummer&gt;</a:t>
            </a:fld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1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1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1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1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1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6.png"/>
</Relationships>
</file>

<file path=ppt/slideLayouts/_rels/slideLayout1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5.png"/><Relationship Id="rId21" Type="http://schemas.openxmlformats.org/officeDocument/2006/relationships/image" Target="../media/image6.png"/><Relationship Id="rId22" Type="http://schemas.openxmlformats.org/officeDocument/2006/relationships/image" Target="../media/image7.png"/>
</Relationships>
</file>

<file path=ppt/slideLayouts/_rels/slideLayout1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5.png"/><Relationship Id="rId13" Type="http://schemas.openxmlformats.org/officeDocument/2006/relationships/image" Target="../media/image5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6.png"/><Relationship Id="rId17" Type="http://schemas.openxmlformats.org/officeDocument/2006/relationships/image" Target="../media/image6.png"/><Relationship Id="rId18" Type="http://schemas.openxmlformats.org/officeDocument/2006/relationships/image" Target="../media/image6.png"/><Relationship Id="rId19" Type="http://schemas.openxmlformats.org/officeDocument/2006/relationships/image" Target="../media/image6.png"/><Relationship Id="rId20" Type="http://schemas.openxmlformats.org/officeDocument/2006/relationships/image" Target="../media/image6.png"/><Relationship Id="rId21" Type="http://schemas.openxmlformats.org/officeDocument/2006/relationships/image" Target="../media/image6.png"/><Relationship Id="rId22" Type="http://schemas.openxmlformats.org/officeDocument/2006/relationships/image" Target="../media/image5.png"/><Relationship Id="rId23" Type="http://schemas.openxmlformats.org/officeDocument/2006/relationships/image" Target="../media/image6.png"/><Relationship Id="rId24" Type="http://schemas.openxmlformats.org/officeDocument/2006/relationships/image" Target="../media/image6.png"/><Relationship Id="rId25" Type="http://schemas.openxmlformats.org/officeDocument/2006/relationships/image" Target="../media/image5.png"/><Relationship Id="rId26" Type="http://schemas.openxmlformats.org/officeDocument/2006/relationships/image" Target="../media/image5.png"/><Relationship Id="rId27" Type="http://schemas.openxmlformats.org/officeDocument/2006/relationships/image" Target="../media/image5.png"/><Relationship Id="rId28" Type="http://schemas.openxmlformats.org/officeDocument/2006/relationships/image" Target="../media/image6.png"/><Relationship Id="rId29" Type="http://schemas.openxmlformats.org/officeDocument/2006/relationships/image" Target="../media/image6.png"/><Relationship Id="rId30" Type="http://schemas.openxmlformats.org/officeDocument/2006/relationships/image" Target="../media/image6.png"/><Relationship Id="rId31" Type="http://schemas.openxmlformats.org/officeDocument/2006/relationships/image" Target="../media/image5.png"/><Relationship Id="rId32" Type="http://schemas.openxmlformats.org/officeDocument/2006/relationships/image" Target="../media/image5.png"/><Relationship Id="rId33" Type="http://schemas.openxmlformats.org/officeDocument/2006/relationships/image" Target="../media/image6.png"/><Relationship Id="rId34" Type="http://schemas.openxmlformats.org/officeDocument/2006/relationships/image" Target="../media/image5.png"/><Relationship Id="rId35" Type="http://schemas.openxmlformats.org/officeDocument/2006/relationships/image" Target="../media/image8.png"/>
</Relationships>
</file>

<file path=ppt/slideLayouts/_rels/slideLayout1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1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4.png"/><Relationship Id="rId25" Type="http://schemas.openxmlformats.org/officeDocument/2006/relationships/image" Target="../media/image3.png"/><Relationship Id="rId26" Type="http://schemas.openxmlformats.org/officeDocument/2006/relationships/image" Target="../media/image3.png"/><Relationship Id="rId27" Type="http://schemas.openxmlformats.org/officeDocument/2006/relationships/image" Target="../media/image3.png"/><Relationship Id="rId28" Type="http://schemas.openxmlformats.org/officeDocument/2006/relationships/image" Target="../media/image4.png"/><Relationship Id="rId29" Type="http://schemas.openxmlformats.org/officeDocument/2006/relationships/image" Target="../media/image4.png"/><Relationship Id="rId30" Type="http://schemas.openxmlformats.org/officeDocument/2006/relationships/image" Target="../media/image4.png"/><Relationship Id="rId31" Type="http://schemas.openxmlformats.org/officeDocument/2006/relationships/image" Target="../media/image3.png"/><Relationship Id="rId32" Type="http://schemas.openxmlformats.org/officeDocument/2006/relationships/image" Target="../media/image3.png"/><Relationship Id="rId33" Type="http://schemas.openxmlformats.org/officeDocument/2006/relationships/image" Target="../media/image4.png"/><Relationship Id="rId34" Type="http://schemas.openxmlformats.org/officeDocument/2006/relationships/image" Target="../media/image3.png"/><Relationship Id="rId35" Type="http://schemas.openxmlformats.org/officeDocument/2006/relationships/image" Target="../media/image9.wmf"/>
</Relationships>
</file>

<file path=ppt/slideLayouts/_rels/slideLayout1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1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2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<Relationship Id="rId23" Type="http://schemas.openxmlformats.org/officeDocument/2006/relationships/image" Target="../media/image9.wmf"/>
</Relationships>
</file>

<file path=ppt/slideLayouts/_rels/slideLayout2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2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15.png"/>
</Relationships>
</file>

<file path=ppt/slideLayouts/_rels/slideLayout2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2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2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2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10.png"/><Relationship Id="rId8" Type="http://schemas.openxmlformats.org/officeDocument/2006/relationships/oleObject" Target="../embeddings/oleObject3.bin"/><Relationship Id="rId9" Type="http://schemas.openxmlformats.org/officeDocument/2006/relationships/image" Target="../media/image1.wmf"/>
</Relationships>
</file>

<file path=ppt/slideLayouts/_rels/slideLayout2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2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4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2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8.png"/>
</Relationships>
</file>

<file path=ppt/slideLayouts/_rels/slideLayout2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2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6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2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7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2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2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0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8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30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0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0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6.png"/><Relationship Id="rId8" Type="http://schemas.openxmlformats.org/officeDocument/2006/relationships/image" Target="../media/image5.png"/><Relationship Id="rId9" Type="http://schemas.openxmlformats.org/officeDocument/2006/relationships/image" Target="../media/image5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5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1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3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<Relationship Id="rId17" Type="http://schemas.openxmlformats.org/officeDocument/2006/relationships/image" Target="../media/image5.png"/><Relationship Id="rId18" Type="http://schemas.openxmlformats.org/officeDocument/2006/relationships/image" Target="../media/image5.png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5.png"/><Relationship Id="rId9" Type="http://schemas.openxmlformats.org/officeDocument/2006/relationships/image" Target="../media/image6.png"/><Relationship Id="rId10" Type="http://schemas.openxmlformats.org/officeDocument/2006/relationships/image" Target="../media/image6.png"/><Relationship Id="rId11" Type="http://schemas.openxmlformats.org/officeDocument/2006/relationships/image" Target="../media/image6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5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9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3.png"/><Relationship Id="rId10" Type="http://schemas.openxmlformats.org/officeDocument/2006/relationships/image" Target="../media/image3.png"/><Relationship Id="rId11" Type="http://schemas.openxmlformats.org/officeDocument/2006/relationships/image" Target="../media/image3.png"/><Relationship Id="rId12" Type="http://schemas.openxmlformats.org/officeDocument/2006/relationships/image" Target="../media/image3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5" Type="http://schemas.openxmlformats.org/officeDocument/2006/relationships/image" Target="../media/image4.png"/><Relationship Id="rId16" Type="http://schemas.openxmlformats.org/officeDocument/2006/relationships/image" Target="../media/image4.png"/><Relationship Id="rId17" Type="http://schemas.openxmlformats.org/officeDocument/2006/relationships/image" Target="../media/image4.png"/><Relationship Id="rId18" Type="http://schemas.openxmlformats.org/officeDocument/2006/relationships/image" Target="../media/image4.png"/><Relationship Id="rId19" Type="http://schemas.openxmlformats.org/officeDocument/2006/relationships/image" Target="../media/image4.png"/><Relationship Id="rId20" Type="http://schemas.openxmlformats.org/officeDocument/2006/relationships/image" Target="../media/image4.png"/><Relationship Id="rId21" Type="http://schemas.openxmlformats.org/officeDocument/2006/relationships/image" Target="../media/image4.png"/><Relationship Id="rId22" Type="http://schemas.openxmlformats.org/officeDocument/2006/relationships/image" Target="../media/image4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7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8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3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8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8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8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8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8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
</Relationships>
</file>

<file path=ppt/slideLayouts/_rels/slideLayout9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5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5.png"/><Relationship Id="rId10" Type="http://schemas.openxmlformats.org/officeDocument/2006/relationships/image" Target="../media/image5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6.png"/><Relationship Id="rId14" Type="http://schemas.openxmlformats.org/officeDocument/2006/relationships/image" Target="../media/image6.png"/><Relationship Id="rId15" Type="http://schemas.openxmlformats.org/officeDocument/2006/relationships/image" Target="../media/image6.png"/><Relationship Id="rId16" Type="http://schemas.openxmlformats.org/officeDocument/2006/relationships/image" Target="../media/image5.png"/>
</Relationships>
</file>

<file path=ppt/slideLayouts/_rels/slideLayout9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9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_rels/slideLayout9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7.xml"/><Relationship Id="rId2" Type="http://schemas.openxmlformats.org/officeDocument/2006/relationships/oleObject" Target="../embeddings/oleObject1.bin"/><Relationship Id="rId3" Type="http://schemas.openxmlformats.org/officeDocument/2006/relationships/image" Target="../media/image1.wmf"/><Relationship Id="rId4" Type="http://schemas.openxmlformats.org/officeDocument/2006/relationships/image" Target="../media/image2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.wmf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Title, 2 Content an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8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1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1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1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1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1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1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1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1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2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3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4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5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26" name="PlaceHolder 8"/>
          <p:cNvSpPr>
            <a:spLocks noGrp="1"/>
          </p:cNvSpPr>
          <p:nvPr>
            <p:ph type="ftr" idx="9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27" name="PlaceHolder 9"/>
          <p:cNvSpPr>
            <a:spLocks noGrp="1"/>
          </p:cNvSpPr>
          <p:nvPr>
            <p:ph type="sldNum" idx="9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2544272-194C-404F-A94B-8A951CB3F054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28" name="PlaceHolder 10"/>
          <p:cNvSpPr>
            <a:spLocks noGrp="1"/>
          </p:cNvSpPr>
          <p:nvPr>
            <p:ph type="dt" idx="9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8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3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3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3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3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3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3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37" name="PlaceHolder 2"/>
          <p:cNvSpPr>
            <a:spLocks noGrp="1"/>
          </p:cNvSpPr>
          <p:nvPr>
            <p:ph type="ftr" idx="9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38" name="PlaceHolder 3"/>
          <p:cNvSpPr>
            <a:spLocks noGrp="1"/>
          </p:cNvSpPr>
          <p:nvPr>
            <p:ph type="sldNum" idx="9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31ADEAB-D657-4715-9E5B-9AF9D66A804A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39" name="PlaceHolder 4"/>
          <p:cNvSpPr>
            <a:spLocks noGrp="1"/>
          </p:cNvSpPr>
          <p:nvPr>
            <p:ph type="dt" idx="9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8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4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4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4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4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4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4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4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49" name="PlaceHolder 3"/>
          <p:cNvSpPr>
            <a:spLocks noGrp="1"/>
          </p:cNvSpPr>
          <p:nvPr>
            <p:ph type="ftr" idx="100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50" name="PlaceHolder 4"/>
          <p:cNvSpPr>
            <a:spLocks noGrp="1"/>
          </p:cNvSpPr>
          <p:nvPr>
            <p:ph type="sldNum" idx="10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C8D76A8-BDF2-4EC9-A0C9-D4C2429A3F6F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51" name="PlaceHolder 5"/>
          <p:cNvSpPr>
            <a:spLocks noGrp="1"/>
          </p:cNvSpPr>
          <p:nvPr>
            <p:ph type="dt" idx="10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9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5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5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5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5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5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5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6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6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62" name="PlaceHolder 4"/>
          <p:cNvSpPr>
            <a:spLocks noGrp="1"/>
          </p:cNvSpPr>
          <p:nvPr>
            <p:ph type="ftr" idx="10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63" name="PlaceHolder 5"/>
          <p:cNvSpPr>
            <a:spLocks noGrp="1"/>
          </p:cNvSpPr>
          <p:nvPr>
            <p:ph type="sldNum" idx="10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236FAAC-4F1D-431A-85E1-8DE633F714F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64" name="PlaceHolder 6"/>
          <p:cNvSpPr>
            <a:spLocks noGrp="1"/>
          </p:cNvSpPr>
          <p:nvPr>
            <p:ph type="dt" idx="10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9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6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7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7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73" name="PlaceHolder 2"/>
          <p:cNvSpPr>
            <a:spLocks noGrp="1"/>
          </p:cNvSpPr>
          <p:nvPr>
            <p:ph type="ftr" idx="10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74" name="PlaceHolder 3"/>
          <p:cNvSpPr>
            <a:spLocks noGrp="1"/>
          </p:cNvSpPr>
          <p:nvPr>
            <p:ph type="sldNum" idx="10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B0FE7B2-BCDC-4F2C-B306-08AD1C70956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75" name="PlaceHolder 4"/>
          <p:cNvSpPr>
            <a:spLocks noGrp="1"/>
          </p:cNvSpPr>
          <p:nvPr>
            <p:ph type="dt" idx="10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9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7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7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7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7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8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8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8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83" name="PlaceHolder 1"/>
          <p:cNvSpPr>
            <a:spLocks noGrp="1"/>
          </p:cNvSpPr>
          <p:nvPr>
            <p:ph type="ftr" idx="10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84" name="PlaceHolder 2"/>
          <p:cNvSpPr>
            <a:spLocks noGrp="1"/>
          </p:cNvSpPr>
          <p:nvPr>
            <p:ph type="sldNum" idx="11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142E40D-63E9-4865-A983-3A70D1816C5B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85" name="PlaceHolder 3"/>
          <p:cNvSpPr>
            <a:spLocks noGrp="1"/>
          </p:cNvSpPr>
          <p:nvPr>
            <p:ph type="dt" idx="11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9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9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9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9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9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9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9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9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97" name="PlaceHolder 5"/>
          <p:cNvSpPr>
            <a:spLocks noGrp="1"/>
          </p:cNvSpPr>
          <p:nvPr>
            <p:ph type="ftr" idx="11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98" name="PlaceHolder 6"/>
          <p:cNvSpPr>
            <a:spLocks noGrp="1"/>
          </p:cNvSpPr>
          <p:nvPr>
            <p:ph type="sldNum" idx="11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E80D6BF-5759-48D8-807E-69883474449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99" name="PlaceHolder 7"/>
          <p:cNvSpPr>
            <a:spLocks noGrp="1"/>
          </p:cNvSpPr>
          <p:nvPr>
            <p:ph type="dt" idx="11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9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0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0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0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0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10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11" name="PlaceHolder 5"/>
          <p:cNvSpPr>
            <a:spLocks noGrp="1"/>
          </p:cNvSpPr>
          <p:nvPr>
            <p:ph type="ftr" idx="11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12" name="PlaceHolder 6"/>
          <p:cNvSpPr>
            <a:spLocks noGrp="1"/>
          </p:cNvSpPr>
          <p:nvPr>
            <p:ph type="sldNum" idx="11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E00CD50-6D00-4B55-BCD3-5361103310A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13" name="PlaceHolder 7"/>
          <p:cNvSpPr>
            <a:spLocks noGrp="1"/>
          </p:cNvSpPr>
          <p:nvPr>
            <p:ph type="dt" idx="11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9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1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1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1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1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1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2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2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2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2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25" name="PlaceHolder 5"/>
          <p:cNvSpPr>
            <a:spLocks noGrp="1"/>
          </p:cNvSpPr>
          <p:nvPr>
            <p:ph type="ftr" idx="11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26" name="PlaceHolder 6"/>
          <p:cNvSpPr>
            <a:spLocks noGrp="1"/>
          </p:cNvSpPr>
          <p:nvPr>
            <p:ph type="sldNum" idx="11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B1EB946-9732-45EA-B589-FD8D523C1E6F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27" name="PlaceHolder 7"/>
          <p:cNvSpPr>
            <a:spLocks noGrp="1"/>
          </p:cNvSpPr>
          <p:nvPr>
            <p:ph type="dt" idx="12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9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3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3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3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35" name="PlaceHolder 1"/>
          <p:cNvSpPr>
            <a:spLocks noGrp="1"/>
          </p:cNvSpPr>
          <p:nvPr>
            <p:ph type="ftr" idx="12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36" name="PlaceHolder 2"/>
          <p:cNvSpPr>
            <a:spLocks noGrp="1"/>
          </p:cNvSpPr>
          <p:nvPr>
            <p:ph type="sldNum" idx="12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221CD30-702B-4C46-B988-0B6DA8D5332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37" name="PlaceHolder 3"/>
          <p:cNvSpPr>
            <a:spLocks noGrp="1"/>
          </p:cNvSpPr>
          <p:nvPr>
            <p:ph type="dt" idx="12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Title Content and 2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9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3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3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4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4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4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4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4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4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47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48" name="PlaceHolder 4"/>
          <p:cNvSpPr>
            <a:spLocks noGrp="1"/>
          </p:cNvSpPr>
          <p:nvPr>
            <p:ph type="ftr" idx="12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49" name="PlaceHolder 5"/>
          <p:cNvSpPr>
            <a:spLocks noGrp="1"/>
          </p:cNvSpPr>
          <p:nvPr>
            <p:ph type="sldNum" idx="12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860C956-2373-46FD-B9E9-BE309D1FD57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50" name="PlaceHolder 6"/>
          <p:cNvSpPr>
            <a:spLocks noGrp="1"/>
          </p:cNvSpPr>
          <p:nvPr>
            <p:ph type="dt" idx="12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9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5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5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5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5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5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5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5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6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6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6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63" name="PlaceHolder 6"/>
          <p:cNvSpPr>
            <a:spLocks noGrp="1"/>
          </p:cNvSpPr>
          <p:nvPr>
            <p:ph type="ftr" idx="12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64" name="PlaceHolder 7"/>
          <p:cNvSpPr>
            <a:spLocks noGrp="1"/>
          </p:cNvSpPr>
          <p:nvPr>
            <p:ph type="sldNum" idx="12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008E4C2-C4D0-48FA-8E87-CDDF7E7EFA93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65" name="PlaceHolder 8"/>
          <p:cNvSpPr>
            <a:spLocks noGrp="1"/>
          </p:cNvSpPr>
          <p:nvPr>
            <p:ph type="dt" idx="12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9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6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6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6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7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7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7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7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80" name="PlaceHolder 8"/>
          <p:cNvSpPr>
            <a:spLocks noGrp="1"/>
          </p:cNvSpPr>
          <p:nvPr>
            <p:ph type="ftr" idx="130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81" name="PlaceHolder 9"/>
          <p:cNvSpPr>
            <a:spLocks noGrp="1"/>
          </p:cNvSpPr>
          <p:nvPr>
            <p:ph type="sldNum" idx="13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8E6DDAB-FD06-435C-BCDF-ECE11C88BC7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82" name="PlaceHolder 10"/>
          <p:cNvSpPr>
            <a:spLocks noGrp="1"/>
          </p:cNvSpPr>
          <p:nvPr>
            <p:ph type="dt" idx="13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0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8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8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8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8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8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8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91" name="PlaceHolder 2"/>
          <p:cNvSpPr>
            <a:spLocks noGrp="1"/>
          </p:cNvSpPr>
          <p:nvPr>
            <p:ph type="ftr" idx="13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92" name="PlaceHolder 3"/>
          <p:cNvSpPr>
            <a:spLocks noGrp="1"/>
          </p:cNvSpPr>
          <p:nvPr>
            <p:ph type="sldNum" idx="13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6B1B82D-0B59-421B-9932-26989420E7E5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093" name="PlaceHolder 4"/>
          <p:cNvSpPr>
            <a:spLocks noGrp="1"/>
          </p:cNvSpPr>
          <p:nvPr>
            <p:ph type="dt" idx="13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0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9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9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9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9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9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9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0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0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03" name="PlaceHolder 3"/>
          <p:cNvSpPr>
            <a:spLocks noGrp="1"/>
          </p:cNvSpPr>
          <p:nvPr>
            <p:ph type="ftr" idx="13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04" name="PlaceHolder 4"/>
          <p:cNvSpPr>
            <a:spLocks noGrp="1"/>
          </p:cNvSpPr>
          <p:nvPr>
            <p:ph type="sldNum" idx="13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DB6F2E8-21F4-4B99-810E-FCC73E0AD6A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05" name="PlaceHolder 5"/>
          <p:cNvSpPr>
            <a:spLocks noGrp="1"/>
          </p:cNvSpPr>
          <p:nvPr>
            <p:ph type="dt" idx="13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0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0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0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0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1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1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1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1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1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16" name="PlaceHolder 4"/>
          <p:cNvSpPr>
            <a:spLocks noGrp="1"/>
          </p:cNvSpPr>
          <p:nvPr>
            <p:ph type="ftr" idx="13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17" name="PlaceHolder 5"/>
          <p:cNvSpPr>
            <a:spLocks noGrp="1"/>
          </p:cNvSpPr>
          <p:nvPr>
            <p:ph type="sldNum" idx="14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940C0E0-D5A6-4C3D-ADD3-BAA0B2032D05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18" name="PlaceHolder 6"/>
          <p:cNvSpPr>
            <a:spLocks noGrp="1"/>
          </p:cNvSpPr>
          <p:nvPr>
            <p:ph type="dt" idx="14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0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1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2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2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2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2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2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2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27" name="PlaceHolder 2"/>
          <p:cNvSpPr>
            <a:spLocks noGrp="1"/>
          </p:cNvSpPr>
          <p:nvPr>
            <p:ph type="ftr" idx="14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28" name="PlaceHolder 3"/>
          <p:cNvSpPr>
            <a:spLocks noGrp="1"/>
          </p:cNvSpPr>
          <p:nvPr>
            <p:ph type="sldNum" idx="14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4991F23-354E-4548-99FE-37B3279BBC8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29" name="PlaceHolder 4"/>
          <p:cNvSpPr>
            <a:spLocks noGrp="1"/>
          </p:cNvSpPr>
          <p:nvPr>
            <p:ph type="dt" idx="14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0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3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3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3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3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3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3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3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37" name="PlaceHolder 1"/>
          <p:cNvSpPr>
            <a:spLocks noGrp="1"/>
          </p:cNvSpPr>
          <p:nvPr>
            <p:ph type="ftr" idx="14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38" name="PlaceHolder 2"/>
          <p:cNvSpPr>
            <a:spLocks noGrp="1"/>
          </p:cNvSpPr>
          <p:nvPr>
            <p:ph type="sldNum" idx="14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A6FFCBB-5BBA-4F94-9FDD-1D39131EB03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39" name="PlaceHolder 3"/>
          <p:cNvSpPr>
            <a:spLocks noGrp="1"/>
          </p:cNvSpPr>
          <p:nvPr>
            <p:ph type="dt" idx="14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0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4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4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4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4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4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4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4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4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4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5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51" name="PlaceHolder 5"/>
          <p:cNvSpPr>
            <a:spLocks noGrp="1"/>
          </p:cNvSpPr>
          <p:nvPr>
            <p:ph type="ftr" idx="14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52" name="PlaceHolder 6"/>
          <p:cNvSpPr>
            <a:spLocks noGrp="1"/>
          </p:cNvSpPr>
          <p:nvPr>
            <p:ph type="sldNum" idx="14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667A144-143C-428C-A056-2A00D0B204F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53" name="PlaceHolder 7"/>
          <p:cNvSpPr>
            <a:spLocks noGrp="1"/>
          </p:cNvSpPr>
          <p:nvPr>
            <p:ph type="dt" idx="15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0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5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5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5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5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5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6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6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6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64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65" name="PlaceHolder 5"/>
          <p:cNvSpPr>
            <a:spLocks noGrp="1"/>
          </p:cNvSpPr>
          <p:nvPr>
            <p:ph type="ftr" idx="15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66" name="PlaceHolder 6"/>
          <p:cNvSpPr>
            <a:spLocks noGrp="1"/>
          </p:cNvSpPr>
          <p:nvPr>
            <p:ph type="sldNum" idx="15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15B3369-BD88-42A1-A622-82199B3D5A5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67" name="PlaceHolder 7"/>
          <p:cNvSpPr>
            <a:spLocks noGrp="1"/>
          </p:cNvSpPr>
          <p:nvPr>
            <p:ph type="dt" idx="15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0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6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7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7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7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7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7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7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7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7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79" name="PlaceHolder 5"/>
          <p:cNvSpPr>
            <a:spLocks noGrp="1"/>
          </p:cNvSpPr>
          <p:nvPr>
            <p:ph type="ftr" idx="15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80" name="PlaceHolder 6"/>
          <p:cNvSpPr>
            <a:spLocks noGrp="1"/>
          </p:cNvSpPr>
          <p:nvPr>
            <p:ph type="sldNum" idx="15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84FB83A-9C72-45DF-94E5-C5068CA1F003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181" name="PlaceHolder 7"/>
          <p:cNvSpPr>
            <a:spLocks noGrp="1"/>
          </p:cNvSpPr>
          <p:nvPr>
            <p:ph type="dt" idx="15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0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8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8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8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8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8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8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8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89" name="PlaceHolder 1"/>
          <p:cNvSpPr>
            <a:spLocks noGrp="1"/>
          </p:cNvSpPr>
          <p:nvPr>
            <p:ph type="dt" idx="15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0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9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19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9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19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19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19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19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1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9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99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00" name="PlaceHolder 4"/>
          <p:cNvSpPr>
            <a:spLocks noGrp="1"/>
          </p:cNvSpPr>
          <p:nvPr>
            <p:ph type="dt" idx="15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0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0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0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0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0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0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0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0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1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1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1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13" name="PlaceHolder 6"/>
          <p:cNvSpPr>
            <a:spLocks noGrp="1"/>
          </p:cNvSpPr>
          <p:nvPr>
            <p:ph type="dt" idx="15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1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1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1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1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1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1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2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3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4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5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6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7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28" name="PlaceHolder 8"/>
          <p:cNvSpPr>
            <a:spLocks noGrp="1"/>
          </p:cNvSpPr>
          <p:nvPr>
            <p:ph type="dt" idx="16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2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3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3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3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3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3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3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37" name="PlaceHolder 2"/>
          <p:cNvSpPr>
            <a:spLocks noGrp="1"/>
          </p:cNvSpPr>
          <p:nvPr>
            <p:ph type="dt" idx="16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3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3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4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4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4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4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4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4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47" name="PlaceHolder 3"/>
          <p:cNvSpPr>
            <a:spLocks noGrp="1"/>
          </p:cNvSpPr>
          <p:nvPr>
            <p:ph type="dt" idx="16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4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5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5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5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5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5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5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5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58" name="PlaceHolder 4"/>
          <p:cNvSpPr>
            <a:spLocks noGrp="1"/>
          </p:cNvSpPr>
          <p:nvPr>
            <p:ph type="dt" idx="16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6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6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6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6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6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6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67" name="PlaceHolder 2"/>
          <p:cNvSpPr>
            <a:spLocks noGrp="1"/>
          </p:cNvSpPr>
          <p:nvPr>
            <p:ph type="dt" idx="16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6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6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7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7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7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7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7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75" name="PlaceHolder 1"/>
          <p:cNvSpPr>
            <a:spLocks noGrp="1"/>
          </p:cNvSpPr>
          <p:nvPr>
            <p:ph type="dt" idx="16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9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9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3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94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95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8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3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6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9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1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7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7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7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7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8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8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8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8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8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8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87" name="PlaceHolder 5"/>
          <p:cNvSpPr>
            <a:spLocks noGrp="1"/>
          </p:cNvSpPr>
          <p:nvPr>
            <p:ph type="dt" idx="16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2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29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29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9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2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9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9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98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99" name="PlaceHolder 5"/>
          <p:cNvSpPr>
            <a:spLocks noGrp="1"/>
          </p:cNvSpPr>
          <p:nvPr>
            <p:ph type="dt" idx="16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3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0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0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0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0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1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11" name="PlaceHolder 5"/>
          <p:cNvSpPr>
            <a:spLocks noGrp="1"/>
          </p:cNvSpPr>
          <p:nvPr>
            <p:ph type="dt" idx="16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2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1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31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1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1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1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1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1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31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32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330" name="PlaceHolder 1"/>
          <p:cNvSpPr>
            <a:spLocks noGrp="1"/>
          </p:cNvSpPr>
          <p:nvPr>
            <p:ph type="ftr" idx="16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31" name="PlaceHolder 2"/>
          <p:cNvSpPr>
            <a:spLocks noGrp="1"/>
          </p:cNvSpPr>
          <p:nvPr>
            <p:ph type="sldNum" idx="17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485E418-974A-4C00-A708-551893294E8E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32" name="PlaceHolder 3"/>
          <p:cNvSpPr>
            <a:spLocks noGrp="1"/>
          </p:cNvSpPr>
          <p:nvPr>
            <p:ph type="dt" idx="17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3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3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2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3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33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3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3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3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4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4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34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34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4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5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5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5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3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5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55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56" name="PlaceHolder 4"/>
          <p:cNvSpPr>
            <a:spLocks noGrp="1"/>
          </p:cNvSpPr>
          <p:nvPr>
            <p:ph type="ftr" idx="17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57" name="PlaceHolder 5"/>
          <p:cNvSpPr>
            <a:spLocks noGrp="1"/>
          </p:cNvSpPr>
          <p:nvPr>
            <p:ph type="sldNum" idx="17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20C82D7-C723-47DE-9BF7-783AC6984251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58" name="PlaceHolder 6"/>
          <p:cNvSpPr>
            <a:spLocks noGrp="1"/>
          </p:cNvSpPr>
          <p:nvPr>
            <p:ph type="dt" idx="17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2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36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6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6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6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6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6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36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36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6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6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3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7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7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8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81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82" name="PlaceHolder 6"/>
          <p:cNvSpPr>
            <a:spLocks noGrp="1"/>
          </p:cNvSpPr>
          <p:nvPr>
            <p:ph type="ftr" idx="17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83" name="PlaceHolder 7"/>
          <p:cNvSpPr>
            <a:spLocks noGrp="1"/>
          </p:cNvSpPr>
          <p:nvPr>
            <p:ph type="sldNum" idx="17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A90C5C1-95D4-4715-AD30-66F4D90A3BF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384" name="PlaceHolder 8"/>
          <p:cNvSpPr>
            <a:spLocks noGrp="1"/>
          </p:cNvSpPr>
          <p:nvPr>
            <p:ph type="dt" idx="17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2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8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38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8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8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8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9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9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39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39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0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0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0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4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0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10" name="PlaceHolder 8"/>
          <p:cNvSpPr>
            <a:spLocks noGrp="1"/>
          </p:cNvSpPr>
          <p:nvPr>
            <p:ph type="ftr" idx="17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11" name="PlaceHolder 9"/>
          <p:cNvSpPr>
            <a:spLocks noGrp="1"/>
          </p:cNvSpPr>
          <p:nvPr>
            <p:ph type="sldNum" idx="17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9492667-46CC-4D9B-991E-2962513060A5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12" name="PlaceHolder 10"/>
          <p:cNvSpPr>
            <a:spLocks noGrp="1"/>
          </p:cNvSpPr>
          <p:nvPr>
            <p:ph type="dt" idx="18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2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41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1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41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1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41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1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42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42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3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4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32" name="PlaceHolder 2"/>
          <p:cNvSpPr>
            <a:spLocks noGrp="1"/>
          </p:cNvSpPr>
          <p:nvPr>
            <p:ph type="ftr" idx="18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33" name="PlaceHolder 3"/>
          <p:cNvSpPr>
            <a:spLocks noGrp="1"/>
          </p:cNvSpPr>
          <p:nvPr>
            <p:ph type="sldNum" idx="18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81A038C-4F5F-4CAE-95D3-B04385590816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34" name="PlaceHolder 4"/>
          <p:cNvSpPr>
            <a:spLocks noGrp="1"/>
          </p:cNvSpPr>
          <p:nvPr>
            <p:ph type="dt" idx="18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2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3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43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3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43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3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44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4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44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44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5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5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5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4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5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55" name="PlaceHolder 3"/>
          <p:cNvSpPr>
            <a:spLocks noGrp="1"/>
          </p:cNvSpPr>
          <p:nvPr>
            <p:ph type="ftr" idx="18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56" name="PlaceHolder 4"/>
          <p:cNvSpPr>
            <a:spLocks noGrp="1"/>
          </p:cNvSpPr>
          <p:nvPr>
            <p:ph type="sldNum" idx="18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C315705-79D0-4C10-9F7D-FF728EF053B4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57" name="PlaceHolder 5"/>
          <p:cNvSpPr>
            <a:spLocks noGrp="1"/>
          </p:cNvSpPr>
          <p:nvPr>
            <p:ph type="dt" idx="18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2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4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4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6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46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6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46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46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6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6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6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4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7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7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79" name="PlaceHolder 4"/>
          <p:cNvSpPr>
            <a:spLocks noGrp="1"/>
          </p:cNvSpPr>
          <p:nvPr>
            <p:ph type="ftr" idx="18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80" name="PlaceHolder 5"/>
          <p:cNvSpPr>
            <a:spLocks noGrp="1"/>
          </p:cNvSpPr>
          <p:nvPr>
            <p:ph type="sldNum" idx="18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38FBFBF-DD20-4AAE-BF2F-E14820D7025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481" name="PlaceHolder 6"/>
          <p:cNvSpPr>
            <a:spLocks noGrp="1"/>
          </p:cNvSpPr>
          <p:nvPr>
            <p:ph type="dt" idx="18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1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1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1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8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1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2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2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48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8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48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48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48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48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48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49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01" name="PlaceHolder 2"/>
          <p:cNvSpPr>
            <a:spLocks noGrp="1"/>
          </p:cNvSpPr>
          <p:nvPr>
            <p:ph type="ftr" idx="19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02" name="PlaceHolder 3"/>
          <p:cNvSpPr>
            <a:spLocks noGrp="1"/>
          </p:cNvSpPr>
          <p:nvPr>
            <p:ph type="sldNum" idx="19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DE28E88-86B3-4FDB-B860-6A733A67DEE5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03" name="PlaceHolder 4"/>
          <p:cNvSpPr>
            <a:spLocks noGrp="1"/>
          </p:cNvSpPr>
          <p:nvPr>
            <p:ph type="dt" idx="19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2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0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0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50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50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50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1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51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51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2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2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22" name="PlaceHolder 1"/>
          <p:cNvSpPr>
            <a:spLocks noGrp="1"/>
          </p:cNvSpPr>
          <p:nvPr>
            <p:ph type="ftr" idx="19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23" name="PlaceHolder 2"/>
          <p:cNvSpPr>
            <a:spLocks noGrp="1"/>
          </p:cNvSpPr>
          <p:nvPr>
            <p:ph type="sldNum" idx="19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F4838AB-0AF9-467F-858F-7691AECDD780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24" name="PlaceHolder 3"/>
          <p:cNvSpPr>
            <a:spLocks noGrp="1"/>
          </p:cNvSpPr>
          <p:nvPr>
            <p:ph type="dt" idx="19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2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2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2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2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52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52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53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3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53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53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3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4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4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4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4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4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4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47" name="PlaceHolder 5"/>
          <p:cNvSpPr>
            <a:spLocks noGrp="1"/>
          </p:cNvSpPr>
          <p:nvPr>
            <p:ph type="ftr" idx="19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48" name="PlaceHolder 6"/>
          <p:cNvSpPr>
            <a:spLocks noGrp="1"/>
          </p:cNvSpPr>
          <p:nvPr>
            <p:ph type="sldNum" idx="19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743DE53-9EE5-486A-A7D8-1F16C1937C7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49" name="PlaceHolder 7"/>
          <p:cNvSpPr>
            <a:spLocks noGrp="1"/>
          </p:cNvSpPr>
          <p:nvPr>
            <p:ph type="dt" idx="19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3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5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5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5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55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55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55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5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55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55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5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6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6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7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71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72" name="PlaceHolder 5"/>
          <p:cNvSpPr>
            <a:spLocks noGrp="1"/>
          </p:cNvSpPr>
          <p:nvPr>
            <p:ph type="ftr" idx="19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73" name="PlaceHolder 6"/>
          <p:cNvSpPr>
            <a:spLocks noGrp="1"/>
          </p:cNvSpPr>
          <p:nvPr>
            <p:ph type="sldNum" idx="20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53361B6-E9FC-4ABB-8C52-5E2C7655DB7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74" name="PlaceHolder 7"/>
          <p:cNvSpPr>
            <a:spLocks noGrp="1"/>
          </p:cNvSpPr>
          <p:nvPr>
            <p:ph type="dt" idx="20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3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7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7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57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57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58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8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58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258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8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9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9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9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9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9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9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97" name="PlaceHolder 5"/>
          <p:cNvSpPr>
            <a:spLocks noGrp="1"/>
          </p:cNvSpPr>
          <p:nvPr>
            <p:ph type="ftr" idx="20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98" name="PlaceHolder 6"/>
          <p:cNvSpPr>
            <a:spLocks noGrp="1"/>
          </p:cNvSpPr>
          <p:nvPr>
            <p:ph type="sldNum" idx="20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D2E151C-57EF-4933-A3F2-60B32CF3C3C6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599" name="PlaceHolder 7"/>
          <p:cNvSpPr>
            <a:spLocks noGrp="1"/>
          </p:cNvSpPr>
          <p:nvPr>
            <p:ph type="dt" idx="20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3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6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6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60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60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0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607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608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09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0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1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2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3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4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5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6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7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8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19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20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21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22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23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624" name="PlaceHolder 1"/>
          <p:cNvSpPr>
            <a:spLocks noGrp="1"/>
          </p:cNvSpPr>
          <p:nvPr>
            <p:ph type="ftr" idx="20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25" name="PlaceHolder 2"/>
          <p:cNvSpPr>
            <a:spLocks noGrp="1"/>
          </p:cNvSpPr>
          <p:nvPr>
            <p:ph type="sldNum" idx="20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1B8BB8B-5F58-4E13-82E7-F39EC2CB8165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26" name="PlaceHolder 3"/>
          <p:cNvSpPr>
            <a:spLocks noGrp="1"/>
          </p:cNvSpPr>
          <p:nvPr>
            <p:ph type="dt" idx="20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3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6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6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63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63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3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634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635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36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37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38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39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0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1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2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3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4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5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6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7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8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9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50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6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5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53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54" name="PlaceHolder 4"/>
          <p:cNvSpPr>
            <a:spLocks noGrp="1"/>
          </p:cNvSpPr>
          <p:nvPr>
            <p:ph type="ftr" idx="20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55" name="PlaceHolder 5"/>
          <p:cNvSpPr>
            <a:spLocks noGrp="1"/>
          </p:cNvSpPr>
          <p:nvPr>
            <p:ph type="sldNum" idx="20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37C4038-706A-4FF8-AA49-4E23B113F5F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56" name="PlaceHolder 6"/>
          <p:cNvSpPr>
            <a:spLocks noGrp="1"/>
          </p:cNvSpPr>
          <p:nvPr>
            <p:ph type="dt" idx="21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3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5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65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5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66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66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66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6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664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665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66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67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68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69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0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1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2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3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4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5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6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7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8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9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80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6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8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8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85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686" name="PlaceHolder 6"/>
          <p:cNvSpPr>
            <a:spLocks noGrp="1"/>
          </p:cNvSpPr>
          <p:nvPr>
            <p:ph type="ftr" idx="21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87" name="PlaceHolder 7"/>
          <p:cNvSpPr>
            <a:spLocks noGrp="1"/>
          </p:cNvSpPr>
          <p:nvPr>
            <p:ph type="sldNum" idx="21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63CE2B5-6494-44DD-855C-EB4AD61D9A5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688" name="PlaceHolder 8"/>
          <p:cNvSpPr>
            <a:spLocks noGrp="1"/>
          </p:cNvSpPr>
          <p:nvPr>
            <p:ph type="dt" idx="21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3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69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9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69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69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69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9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696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697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98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99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0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1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2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3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4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5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6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7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8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9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10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11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12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7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1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20" name="PlaceHolder 8"/>
          <p:cNvSpPr>
            <a:spLocks noGrp="1"/>
          </p:cNvSpPr>
          <p:nvPr>
            <p:ph type="ftr" idx="21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21" name="PlaceHolder 9"/>
          <p:cNvSpPr>
            <a:spLocks noGrp="1"/>
          </p:cNvSpPr>
          <p:nvPr>
            <p:ph type="sldNum" idx="21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D9D7774-9A1B-42B6-B24A-826A7AEC342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22" name="PlaceHolder 10"/>
          <p:cNvSpPr>
            <a:spLocks noGrp="1"/>
          </p:cNvSpPr>
          <p:nvPr>
            <p:ph type="dt" idx="21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3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2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72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2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72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72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72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2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730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731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2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3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4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5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6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7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8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9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0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1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2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3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4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5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6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7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48" name="PlaceHolder 2"/>
          <p:cNvSpPr>
            <a:spLocks noGrp="1"/>
          </p:cNvSpPr>
          <p:nvPr>
            <p:ph type="ftr" idx="21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49" name="PlaceHolder 3"/>
          <p:cNvSpPr>
            <a:spLocks noGrp="1"/>
          </p:cNvSpPr>
          <p:nvPr>
            <p:ph type="sldNum" idx="21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E3CE3DB-11E5-4A30-8A24-665385D2EA3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50" name="PlaceHolder 4"/>
          <p:cNvSpPr>
            <a:spLocks noGrp="1"/>
          </p:cNvSpPr>
          <p:nvPr>
            <p:ph type="dt" idx="21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6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47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48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49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0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1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2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3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4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5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6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7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8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0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1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3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3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5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75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5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75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75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75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5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758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759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0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1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2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3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4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5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6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7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8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9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0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1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2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3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4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7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7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777" name="PlaceHolder 3"/>
          <p:cNvSpPr>
            <a:spLocks noGrp="1"/>
          </p:cNvSpPr>
          <p:nvPr>
            <p:ph type="ftr" idx="220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78" name="PlaceHolder 4"/>
          <p:cNvSpPr>
            <a:spLocks noGrp="1"/>
          </p:cNvSpPr>
          <p:nvPr>
            <p:ph type="sldNum" idx="22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EC8DD7D-B114-43DC-897D-52268123397A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779" name="PlaceHolder 5"/>
          <p:cNvSpPr>
            <a:spLocks noGrp="1"/>
          </p:cNvSpPr>
          <p:nvPr>
            <p:ph type="dt" idx="22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3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8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78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8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78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78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78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78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787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788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89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0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1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2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3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4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5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6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7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8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99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00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01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02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03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8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0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0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07" name="PlaceHolder 4"/>
          <p:cNvSpPr>
            <a:spLocks noGrp="1"/>
          </p:cNvSpPr>
          <p:nvPr>
            <p:ph type="ftr" idx="22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08" name="PlaceHolder 5"/>
          <p:cNvSpPr>
            <a:spLocks noGrp="1"/>
          </p:cNvSpPr>
          <p:nvPr>
            <p:ph type="sldNum" idx="22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2FA53EA-4C90-478E-BDD3-8ECF15EB287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09" name="PlaceHolder 6"/>
          <p:cNvSpPr>
            <a:spLocks noGrp="1"/>
          </p:cNvSpPr>
          <p:nvPr>
            <p:ph type="dt" idx="22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3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1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81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1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1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81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81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1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817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818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19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0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1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2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3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4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5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6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7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8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29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30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31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32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33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83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35" name="PlaceHolder 2"/>
          <p:cNvSpPr>
            <a:spLocks noGrp="1"/>
          </p:cNvSpPr>
          <p:nvPr>
            <p:ph type="ftr" idx="22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36" name="PlaceHolder 3"/>
          <p:cNvSpPr>
            <a:spLocks noGrp="1"/>
          </p:cNvSpPr>
          <p:nvPr>
            <p:ph type="sldNum" idx="22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D72EA20-A325-4F6B-BDA9-0C83DD6CB63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37" name="PlaceHolder 4"/>
          <p:cNvSpPr>
            <a:spLocks noGrp="1"/>
          </p:cNvSpPr>
          <p:nvPr>
            <p:ph type="dt" idx="22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4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3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83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4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4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84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84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4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845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846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47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48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49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0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1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2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3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4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5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6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7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8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59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60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61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862" name="PlaceHolder 1"/>
          <p:cNvSpPr>
            <a:spLocks noGrp="1"/>
          </p:cNvSpPr>
          <p:nvPr>
            <p:ph type="ftr" idx="22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63" name="PlaceHolder 2"/>
          <p:cNvSpPr>
            <a:spLocks noGrp="1"/>
          </p:cNvSpPr>
          <p:nvPr>
            <p:ph type="sldNum" idx="23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B764155-F885-48AE-A2E8-1E9E663C9BE3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64" name="PlaceHolder 3"/>
          <p:cNvSpPr>
            <a:spLocks noGrp="1"/>
          </p:cNvSpPr>
          <p:nvPr>
            <p:ph type="dt" idx="23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4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8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86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87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7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872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873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4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5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6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7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8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79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0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1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2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3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4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5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6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7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888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8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9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9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9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93" name="PlaceHolder 5"/>
          <p:cNvSpPr>
            <a:spLocks noGrp="1"/>
          </p:cNvSpPr>
          <p:nvPr>
            <p:ph type="ftr" idx="23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94" name="PlaceHolder 6"/>
          <p:cNvSpPr>
            <a:spLocks noGrp="1"/>
          </p:cNvSpPr>
          <p:nvPr>
            <p:ph type="sldNum" idx="23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F9B8516-CD2D-40B6-AA19-B00751F3E8A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895" name="PlaceHolder 7"/>
          <p:cNvSpPr>
            <a:spLocks noGrp="1"/>
          </p:cNvSpPr>
          <p:nvPr>
            <p:ph type="dt" idx="23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4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9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89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9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9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90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90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0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903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904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05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06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07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08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09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0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1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2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3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4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5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6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7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8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19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9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2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2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23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24" name="PlaceHolder 5"/>
          <p:cNvSpPr>
            <a:spLocks noGrp="1"/>
          </p:cNvSpPr>
          <p:nvPr>
            <p:ph type="ftr" idx="23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25" name="PlaceHolder 6"/>
          <p:cNvSpPr>
            <a:spLocks noGrp="1"/>
          </p:cNvSpPr>
          <p:nvPr>
            <p:ph type="sldNum" idx="23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4328044-20E1-478D-B854-45EECA2F0D1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26" name="PlaceHolder 7"/>
          <p:cNvSpPr>
            <a:spLocks noGrp="1"/>
          </p:cNvSpPr>
          <p:nvPr>
            <p:ph type="dt" idx="23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4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9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9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93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93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3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934" name="Gruppieren 9"/>
          <p:cNvGrpSpPr/>
          <p:nvPr/>
        </p:nvGrpSpPr>
        <p:grpSpPr>
          <a:xfrm>
            <a:off x="-140040" y="-357840"/>
            <a:ext cx="5465160" cy="4456440"/>
            <a:chOff x="-140040" y="-357840"/>
            <a:chExt cx="5465160" cy="4456440"/>
          </a:xfrm>
        </p:grpSpPr>
        <p:pic>
          <p:nvPicPr>
            <p:cNvPr id="2935" name="Grafik 65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853920" y="2848680"/>
              <a:ext cx="660240" cy="1249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36" name="Grafik 66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1573200" y="2570040"/>
              <a:ext cx="950040" cy="1017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37" name="Grafik 67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936360" y="1590480"/>
              <a:ext cx="50868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38" name="Grafik 68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382320" y="796680"/>
              <a:ext cx="375840" cy="712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39" name="Grafik 69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>
              <a:off x="1899000" y="378720"/>
              <a:ext cx="450360" cy="85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0" name="Grafik 70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2514600" y="1566720"/>
              <a:ext cx="330120" cy="625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1" name="Grafik 71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3838320" y="396720"/>
              <a:ext cx="368280" cy="698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2" name="Grafik 72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1905480" y="1445400"/>
              <a:ext cx="679680" cy="72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3" name="Grafik 73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3216240" y="105588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4" name="Grafik 7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4664160" y="-3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5" name="Grafik 7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3450600" y="-21924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6" name="Grafik 76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1350720" y="-25632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7" name="Grafik 77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402120" y="-253800"/>
              <a:ext cx="583200" cy="624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8" name="Grafik 78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-66240" y="305280"/>
              <a:ext cx="323640" cy="34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9" name="Grafik 79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2325240" y="39600"/>
              <a:ext cx="802080" cy="85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50" name="Grafik 80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910080" y="739800"/>
              <a:ext cx="751320" cy="80496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9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5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5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5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55" name="PlaceHolder 5"/>
          <p:cNvSpPr>
            <a:spLocks noGrp="1"/>
          </p:cNvSpPr>
          <p:nvPr>
            <p:ph type="ftr" idx="23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56" name="PlaceHolder 6"/>
          <p:cNvSpPr>
            <a:spLocks noGrp="1"/>
          </p:cNvSpPr>
          <p:nvPr>
            <p:ph type="sldNum" idx="23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51C1550-F376-4F18-B6CB-EBD525CB338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57" name="PlaceHolder 7"/>
          <p:cNvSpPr>
            <a:spLocks noGrp="1"/>
          </p:cNvSpPr>
          <p:nvPr>
            <p:ph type="dt" idx="24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4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9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9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96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96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6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65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966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67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68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69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0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1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2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3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4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5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6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7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8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79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80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81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82" name="PlaceHolder 1"/>
          <p:cNvSpPr>
            <a:spLocks noGrp="1"/>
          </p:cNvSpPr>
          <p:nvPr>
            <p:ph type="sldNum" idx="24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9F314BE-3195-4471-BCD9-A1001C83AEDD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2983" name="PlaceHolder 2"/>
          <p:cNvSpPr>
            <a:spLocks noGrp="1"/>
          </p:cNvSpPr>
          <p:nvPr>
            <p:ph type="dt" idx="24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4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8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98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8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98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98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98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99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99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99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9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0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0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10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11" name="PlaceHolder 4"/>
          <p:cNvSpPr>
            <a:spLocks noGrp="1"/>
          </p:cNvSpPr>
          <p:nvPr>
            <p:ph type="sldNum" idx="24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813B326-ED50-4629-8170-D0AB2E2A9F10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12" name="PlaceHolder 5"/>
          <p:cNvSpPr>
            <a:spLocks noGrp="1"/>
          </p:cNvSpPr>
          <p:nvPr>
            <p:ph type="dt" idx="24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4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01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1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1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01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01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1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020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21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2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3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4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5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6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7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8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29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0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1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2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3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4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5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6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3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3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4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41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42" name="PlaceHolder 6"/>
          <p:cNvSpPr>
            <a:spLocks noGrp="1"/>
          </p:cNvSpPr>
          <p:nvPr>
            <p:ph type="sldNum" idx="24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C3717B6-FCDE-4DC1-9F40-27B16F91BD44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43" name="PlaceHolder 7"/>
          <p:cNvSpPr>
            <a:spLocks noGrp="1"/>
          </p:cNvSpPr>
          <p:nvPr>
            <p:ph type="dt" idx="24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7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7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7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76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77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78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0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2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4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5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7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8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9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90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91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92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93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6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7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8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9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0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4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0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04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04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5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05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5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5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6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0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6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0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1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2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3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4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75" name="PlaceHolder 8"/>
          <p:cNvSpPr>
            <a:spLocks noGrp="1"/>
          </p:cNvSpPr>
          <p:nvPr>
            <p:ph type="sldNum" idx="24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D5E82F8-2E2D-4A08-85A4-E4AEEF55FF53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076" name="PlaceHolder 9"/>
          <p:cNvSpPr>
            <a:spLocks noGrp="1"/>
          </p:cNvSpPr>
          <p:nvPr>
            <p:ph type="dt" idx="24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4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07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7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8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08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08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08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084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085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86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87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88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89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0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1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2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3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4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5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6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7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8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9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00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02" name="PlaceHolder 2"/>
          <p:cNvSpPr>
            <a:spLocks noGrp="1"/>
          </p:cNvSpPr>
          <p:nvPr>
            <p:ph type="sldNum" idx="24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001D9E9-5781-48E6-B94E-227A74D13EC8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03" name="PlaceHolder 3"/>
          <p:cNvSpPr>
            <a:spLocks noGrp="1"/>
          </p:cNvSpPr>
          <p:nvPr>
            <p:ph type="dt" idx="25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4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0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10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0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0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10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10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1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1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1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1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2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2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30" name="PlaceHolder 3"/>
          <p:cNvSpPr>
            <a:spLocks noGrp="1"/>
          </p:cNvSpPr>
          <p:nvPr>
            <p:ph type="sldNum" idx="25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C529DB9-DB34-4C64-93F2-060847761F4F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31" name="PlaceHolder 4"/>
          <p:cNvSpPr>
            <a:spLocks noGrp="1"/>
          </p:cNvSpPr>
          <p:nvPr>
            <p:ph type="dt" idx="25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5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13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3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3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13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13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3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39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40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1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2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3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4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5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6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7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8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49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0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1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2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3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4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55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5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5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59" name="PlaceHolder 4"/>
          <p:cNvSpPr>
            <a:spLocks noGrp="1"/>
          </p:cNvSpPr>
          <p:nvPr>
            <p:ph type="sldNum" idx="25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B4A7822-FE22-42C8-942C-A6D093352F23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60" name="PlaceHolder 5"/>
          <p:cNvSpPr>
            <a:spLocks noGrp="1"/>
          </p:cNvSpPr>
          <p:nvPr>
            <p:ph type="dt" idx="25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5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6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16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6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6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16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16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6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68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69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0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1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2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3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4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5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6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7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8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79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80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81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82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83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84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86" name="PlaceHolder 2"/>
          <p:cNvSpPr>
            <a:spLocks noGrp="1"/>
          </p:cNvSpPr>
          <p:nvPr>
            <p:ph type="sldNum" idx="25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6DDFBD0-3413-4E37-B272-ADEB286187FA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187" name="PlaceHolder 3"/>
          <p:cNvSpPr>
            <a:spLocks noGrp="1"/>
          </p:cNvSpPr>
          <p:nvPr>
            <p:ph type="dt" idx="25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5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1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19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19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9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95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96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97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98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99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0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1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2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3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4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5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6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7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8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09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10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11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12" name="PlaceHolder 1"/>
          <p:cNvSpPr>
            <a:spLocks noGrp="1"/>
          </p:cNvSpPr>
          <p:nvPr>
            <p:ph type="sldNum" idx="25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C78CE09-E3FF-442E-8BBE-36061A646919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13" name="PlaceHolder 2"/>
          <p:cNvSpPr>
            <a:spLocks noGrp="1"/>
          </p:cNvSpPr>
          <p:nvPr>
            <p:ph type="dt" idx="25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5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1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21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1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1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21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21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2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2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2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2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3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3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4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4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42" name="PlaceHolder 5"/>
          <p:cNvSpPr>
            <a:spLocks noGrp="1"/>
          </p:cNvSpPr>
          <p:nvPr>
            <p:ph type="sldNum" idx="25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1F029E9-B6B4-42F2-BEEC-BE7C6F8B3994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43" name="PlaceHolder 6"/>
          <p:cNvSpPr>
            <a:spLocks noGrp="1"/>
          </p:cNvSpPr>
          <p:nvPr>
            <p:ph type="dt" idx="26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5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2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24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24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5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5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5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5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6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7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71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72" name="PlaceHolder 5"/>
          <p:cNvSpPr>
            <a:spLocks noGrp="1"/>
          </p:cNvSpPr>
          <p:nvPr>
            <p:ph type="sldNum" idx="26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02A2E5B-0EFE-463B-B6F6-75D4739CCF44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273" name="PlaceHolder 6"/>
          <p:cNvSpPr>
            <a:spLocks noGrp="1"/>
          </p:cNvSpPr>
          <p:nvPr>
            <p:ph type="dt" idx="26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5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27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7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7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27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27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28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GB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281" name="Rechteck 23"/>
          <p:cNvSpPr/>
          <p:nvPr/>
        </p:nvSpPr>
        <p:spPr>
          <a:xfrm>
            <a:off x="6240600" y="0"/>
            <a:ext cx="5949720" cy="685620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282" name="Grafik 6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79640" y="6240240"/>
            <a:ext cx="580320" cy="1098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3" name="Grafik 66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334080" y="5951520"/>
            <a:ext cx="591120" cy="63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4" name="Grafik 67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159600">
            <a:off x="2719440" y="623304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5" name="Grafik 68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17194200">
            <a:off x="1950840" y="5629320"/>
            <a:ext cx="375840" cy="712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6" name="Grafik 69" descr="Ein Bild, das Objekt, Uhr enthält.&#10;&#10;Automatisch generierte Beschreibung"/>
          <p:cNvPicPr/>
          <p:nvPr/>
        </p:nvPicPr>
        <p:blipFill>
          <a:blip r:embed="rId11"/>
          <a:stretch/>
        </p:blipFill>
        <p:spPr>
          <a:xfrm rot="20707200">
            <a:off x="3463560" y="5034240"/>
            <a:ext cx="298440" cy="5655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7" name="Grafik 70" descr="Ein Bild, das Objekt, Uhr enthält.&#10;&#10;Automatisch generierte Beschreibung"/>
          <p:cNvPicPr/>
          <p:nvPr/>
        </p:nvPicPr>
        <p:blipFill>
          <a:blip r:embed="rId12"/>
          <a:stretch/>
        </p:blipFill>
        <p:spPr>
          <a:xfrm rot="2934000">
            <a:off x="4528440" y="6105600"/>
            <a:ext cx="330120" cy="625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8" name="Grafik 71" descr="Ein Bild, das Objekt, Uhr enthält.&#10;&#10;Automatisch generierte Beschreibung"/>
          <p:cNvPicPr/>
          <p:nvPr/>
        </p:nvPicPr>
        <p:blipFill>
          <a:blip r:embed="rId13"/>
          <a:stretch/>
        </p:blipFill>
        <p:spPr>
          <a:xfrm rot="3835200">
            <a:off x="5186520" y="4357800"/>
            <a:ext cx="368280" cy="698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9" name="Grafik 72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9749000">
            <a:off x="3586680" y="5826240"/>
            <a:ext cx="679680" cy="727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0" name="Grafik 73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1986000">
            <a:off x="4122360" y="50778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1" name="Grafik 75" descr="Ein Bild, das Objekt, Ball, Schild, Baseball enthält.&#10;&#10;Automatisch generierte Beschreibung"/>
          <p:cNvPicPr/>
          <p:nvPr/>
        </p:nvPicPr>
        <p:blipFill>
          <a:blip r:embed="rId16"/>
          <a:stretch/>
        </p:blipFill>
        <p:spPr>
          <a:xfrm rot="19217400">
            <a:off x="4751280" y="379620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2" name="Grafik 78" descr="Ein Bild, das Objekt, Ball, Schild, Baseball enthält.&#10;&#10;Automatisch generierte Beschreibung"/>
          <p:cNvPicPr/>
          <p:nvPr/>
        </p:nvPicPr>
        <p:blipFill>
          <a:blip r:embed="rId17"/>
          <a:stretch/>
        </p:blipFill>
        <p:spPr>
          <a:xfrm rot="13126800">
            <a:off x="1343160" y="5283360"/>
            <a:ext cx="323640" cy="346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3" name="Grafik 79" descr="Ein Bild, das Objekt, Ball, Schild, Baseball enthält.&#10;&#10;Automatisch generierte Beschreibung"/>
          <p:cNvPicPr/>
          <p:nvPr/>
        </p:nvPicPr>
        <p:blipFill>
          <a:blip r:embed="rId18"/>
          <a:stretch/>
        </p:blipFill>
        <p:spPr>
          <a:xfrm rot="20707200">
            <a:off x="3806640" y="4765680"/>
            <a:ext cx="379440" cy="406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4" name="Grafik 80" descr="Ein Bild, das Objekt, Ball, Schild, Baseball enthält.&#10;&#10;Automatisch generierte Beschreibung"/>
          <p:cNvPicPr/>
          <p:nvPr/>
        </p:nvPicPr>
        <p:blipFill>
          <a:blip r:embed="rId19"/>
          <a:stretch/>
        </p:blipFill>
        <p:spPr>
          <a:xfrm rot="17278800">
            <a:off x="2572560" y="5517720"/>
            <a:ext cx="511560" cy="548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5" name="Grafik 47" descr="Ein Bild, das Objekt, Uhr enthält.&#10;&#10;Automatisch generierte Beschreibung"/>
          <p:cNvPicPr/>
          <p:nvPr/>
        </p:nvPicPr>
        <p:blipFill>
          <a:blip r:embed="rId20"/>
          <a:stretch/>
        </p:blipFill>
        <p:spPr>
          <a:xfrm rot="19696200">
            <a:off x="4502880" y="1818000"/>
            <a:ext cx="50868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6" name="Grafik 52" descr="Ein Bild, das Objekt, Ball, Schild, Baseball enthält.&#10;&#10;Automatisch generierte Beschreibung"/>
          <p:cNvPicPr/>
          <p:nvPr/>
        </p:nvPicPr>
        <p:blipFill>
          <a:blip r:embed="rId21"/>
          <a:stretch/>
        </p:blipFill>
        <p:spPr>
          <a:xfrm flipH="1" rot="4818000">
            <a:off x="5111640" y="1014120"/>
            <a:ext cx="583200" cy="624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97" name="Grafik 56" descr="Ein Bild, das Objekt, Uhr enthält.&#10;&#10;Automatisch generierte Beschreibung"/>
          <p:cNvPicPr/>
          <p:nvPr/>
        </p:nvPicPr>
        <p:blipFill>
          <a:blip r:embed="rId22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9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0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0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02" name="PlaceHolder 5"/>
          <p:cNvSpPr>
            <a:spLocks noGrp="1"/>
          </p:cNvSpPr>
          <p:nvPr>
            <p:ph type="sldNum" idx="26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46DB081-6AE7-44DD-985B-A6E39C43D24E}" type="slidenum">
              <a:rPr b="1" lang="en-GB" sz="900" strike="noStrike" u="none">
                <a:solidFill>
                  <a:schemeClr val="lt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3303" name="PlaceHolder 6"/>
          <p:cNvSpPr>
            <a:spLocks noGrp="1"/>
          </p:cNvSpPr>
          <p:nvPr>
            <p:ph type="dt" idx="26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1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5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0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30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0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30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30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30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10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311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312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3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4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5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6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7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8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9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0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1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2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3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4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5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6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7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8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9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0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1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2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3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4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5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6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7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8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39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340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0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0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0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0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0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08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0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21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1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2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5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4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34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4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34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34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34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4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348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349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0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1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2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3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4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5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6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7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8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59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0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1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2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3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4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5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6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7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8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69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0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1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2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3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4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5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76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377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7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80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5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38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8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38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38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38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8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388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389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0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1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2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3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4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5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6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7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8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99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0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1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2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3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4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5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6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7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8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09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0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1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2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3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4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5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16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417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1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2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2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2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5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42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42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42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42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42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429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430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431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2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3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4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5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6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7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8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9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0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1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2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3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4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5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6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7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8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9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0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1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2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3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4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5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6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7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8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459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2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3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4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5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66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6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6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46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46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47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47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47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473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474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475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76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77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78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79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0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1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2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3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4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5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6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7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8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9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0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1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2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3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4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5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6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7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8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9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00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01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02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503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6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0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50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0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50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50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51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11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512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513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4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5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6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7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8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9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0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1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2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3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4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5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6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7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8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9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0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1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2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3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4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5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6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7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8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9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40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541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54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6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5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5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54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54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50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551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552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3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4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5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6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7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8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9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0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1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2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3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4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5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6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7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8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9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0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1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2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3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4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5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6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7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8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9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580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5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58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6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58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8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58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58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58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590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591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592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3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4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5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6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7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8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99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0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1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2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3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4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5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6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7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8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09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0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1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2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3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4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5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6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7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8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19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620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6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2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62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2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62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62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62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28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629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630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1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2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3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4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5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6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7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8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39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0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1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2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3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4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5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6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7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8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49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0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1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2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3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4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5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6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57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658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6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5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66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6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66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66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66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6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666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66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6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6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8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79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0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1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2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3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4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5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6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7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8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89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90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91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92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93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694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695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69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69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69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6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7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7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7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70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0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707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708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09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0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1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2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3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4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5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6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7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8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19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0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1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2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3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4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5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6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7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8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9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0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1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2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3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4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5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736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3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3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40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3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3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3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34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35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236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7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8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9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0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1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2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3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4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5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6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7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8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49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0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51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5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6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4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74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4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74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74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74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4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748" name="Gruppieren 12"/>
          <p:cNvGrpSpPr/>
          <p:nvPr/>
        </p:nvGrpSpPr>
        <p:grpSpPr>
          <a:xfrm>
            <a:off x="4580280" y="-990000"/>
            <a:ext cx="8448120" cy="8573040"/>
            <a:chOff x="4580280" y="-990000"/>
            <a:chExt cx="8448120" cy="8573040"/>
          </a:xfrm>
        </p:grpSpPr>
        <p:pic>
          <p:nvPicPr>
            <p:cNvPr id="3749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843960" y="6179760"/>
              <a:ext cx="718560" cy="1360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0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604280" y="5826600"/>
              <a:ext cx="11156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1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63080" y="4743720"/>
              <a:ext cx="597240" cy="113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2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20880" y="3903480"/>
              <a:ext cx="409320" cy="775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3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959240" y="3419640"/>
              <a:ext cx="528840" cy="1001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4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681400" y="4755960"/>
              <a:ext cx="359280" cy="680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5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0033200" y="3243240"/>
              <a:ext cx="631440" cy="119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6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747200" y="4743720"/>
              <a:ext cx="739800" cy="792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7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404280" y="4128840"/>
              <a:ext cx="748800" cy="802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8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1064240" y="297504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9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695880" y="274896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0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284600" y="296388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1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60720" y="3034800"/>
              <a:ext cx="573480" cy="61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2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587800" y="330444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3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908760" y="3840840"/>
              <a:ext cx="817920" cy="876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4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821840" y="497376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5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197680" y="583920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6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418320" y="56343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7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10126800" y="5054400"/>
              <a:ext cx="360720" cy="683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8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424880" y="5975640"/>
              <a:ext cx="636480" cy="1204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9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1357640" y="4580280"/>
              <a:ext cx="490320" cy="928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0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823480" y="5172120"/>
              <a:ext cx="873000" cy="9352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1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535840" y="1421280"/>
              <a:ext cx="993960" cy="1064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2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404800" y="10749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3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10278360" y="1337760"/>
              <a:ext cx="725760" cy="13734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4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855800" y="-508320"/>
              <a:ext cx="612720" cy="1159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5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2376080" y="-974160"/>
              <a:ext cx="635040" cy="68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6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9002880" y="2016000"/>
              <a:ext cx="469080" cy="88848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777" name="Grafik 4" descr=""/>
          <p:cNvPicPr/>
          <p:nvPr/>
        </p:nvPicPr>
        <p:blipFill>
          <a:blip r:embed="rId35"/>
          <a:stretch/>
        </p:blipFill>
        <p:spPr>
          <a:xfrm>
            <a:off x="931680" y="470160"/>
            <a:ext cx="2098440" cy="1776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7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7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8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78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6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78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8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78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78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78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88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789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790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791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2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3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4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5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6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7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8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9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0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1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2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3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4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5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6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7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8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9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0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1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2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3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4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5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6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7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8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819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6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2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82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82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82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82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82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826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82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828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829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0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1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2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3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4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5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6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7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8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9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0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1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2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3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4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5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6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7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8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9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0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1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2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3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4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5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6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857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85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860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7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6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86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86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86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86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86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867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868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869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870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1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2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3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4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5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6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7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8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79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0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1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2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3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4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5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6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7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8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89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0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1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2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3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4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5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6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97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898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0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0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0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03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7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0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90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0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90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90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90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10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911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912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913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4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5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6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7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8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19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0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1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2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3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4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5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6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7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8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29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0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1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2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3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4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5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6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7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8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39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40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941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9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4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5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6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7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48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7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4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95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5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95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95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95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55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95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957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958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59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0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1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2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3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4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5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6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7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8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69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0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1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2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3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4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5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6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7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8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79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0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1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2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3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4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85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3986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9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7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9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9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99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99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94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99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996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399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9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99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8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09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0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1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2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3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4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5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6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7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8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9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0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1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2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3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4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025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02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7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0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0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0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03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03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034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03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036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03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3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3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8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9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0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1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2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3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4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5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6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7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8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9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0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1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2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3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4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065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0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06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06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7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6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07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07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07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07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07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075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07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077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078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79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0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1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2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3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4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5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6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7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8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9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0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1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2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3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4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5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6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7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8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9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0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1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2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3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4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5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106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7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10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1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11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11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11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14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1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116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11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1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1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8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9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0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1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2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3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4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5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6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7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8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9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0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1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2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3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4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145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5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5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5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5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61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62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263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4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5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6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7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8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69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0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1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2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3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4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5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6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7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78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2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7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1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1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15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15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52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53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154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155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56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57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58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59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0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1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2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3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4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5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6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7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8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69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0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1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2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3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4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5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6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7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8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79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80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81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82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183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1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8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8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8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7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1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1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19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19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194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19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196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19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9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9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8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09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0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1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2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3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4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5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6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7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8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19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20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21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22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23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24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225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2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2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29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7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3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23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3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23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23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23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36" name="Rechteck 35"/>
          <p:cNvSpPr/>
          <p:nvPr/>
        </p:nvSpPr>
        <p:spPr>
          <a:xfrm>
            <a:off x="-180000" y="-530280"/>
            <a:ext cx="12700080" cy="7641360"/>
          </a:xfrm>
          <a:prstGeom prst="rect">
            <a:avLst/>
          </a:prstGeom>
          <a:solidFill>
            <a:schemeClr val="accent2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423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238" name="Gruppieren 3"/>
          <p:cNvGrpSpPr/>
          <p:nvPr/>
        </p:nvGrpSpPr>
        <p:grpSpPr>
          <a:xfrm>
            <a:off x="4694760" y="-529920"/>
            <a:ext cx="7825320" cy="7940520"/>
            <a:chOff x="4694760" y="-529920"/>
            <a:chExt cx="7825320" cy="7940520"/>
          </a:xfrm>
        </p:grpSpPr>
        <p:pic>
          <p:nvPicPr>
            <p:cNvPr id="4239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131400">
              <a:off x="6792480" y="6111000"/>
              <a:ext cx="665640" cy="126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0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95560" y="5783400"/>
              <a:ext cx="1033200" cy="1106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1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437880" y="4780440"/>
              <a:ext cx="553320" cy="1047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2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306480" y="4002480"/>
              <a:ext cx="379080" cy="718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3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824240" y="3553560"/>
              <a:ext cx="489600" cy="927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4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493120" y="4791960"/>
              <a:ext cx="332640" cy="630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5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743760" y="3390480"/>
              <a:ext cx="584640" cy="1107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6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626960" y="4780440"/>
              <a:ext cx="685080" cy="733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7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9162360" y="4211280"/>
              <a:ext cx="693360" cy="742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8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0700640" y="314208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49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9432720" y="2932920"/>
              <a:ext cx="634320" cy="67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0" name="Grafik 58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7538600">
              <a:off x="7199640" y="31323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1" name="Grafik 59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4019000">
              <a:off x="6621480" y="3197880"/>
              <a:ext cx="531000" cy="569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2" name="Grafik 60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>
              <a:off x="8406360" y="34473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3" name="Grafik 61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 rot="16576200">
              <a:off x="6852600" y="3945240"/>
              <a:ext cx="757440" cy="8114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4" name="Grafik 72" descr="Ein Bild, das Objekt, Uhr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2409000">
              <a:off x="4918320" y="499356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5" name="Grafik 73" descr="Ein Bild, das Objekt, Ball, Schild, Baseball enthält.&#10;&#10;Automatisch generierte Beschreibung"/>
            <p:cNvPicPr/>
            <p:nvPr/>
          </p:nvPicPr>
          <p:blipFill>
            <a:blip r:embed="rId23"/>
            <a:stretch/>
          </p:blipFill>
          <p:spPr>
            <a:xfrm rot="16954800">
              <a:off x="5266800" y="579564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6" name="Grafik 74" descr="Ein Bild, das Objekt, Ball, Schild, Baseball enthält.&#10;&#10;Automatisch generierte Beschreibung"/>
            <p:cNvPicPr/>
            <p:nvPr/>
          </p:nvPicPr>
          <p:blipFill>
            <a:blip r:embed="rId24"/>
            <a:stretch/>
          </p:blipFill>
          <p:spPr>
            <a:xfrm rot="2878800">
              <a:off x="9175680" y="560484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7" name="Grafik 75" descr="Ein Bild, das Objekt, Uhr enthält.&#10;&#10;Automatisch generierte Beschreibung"/>
            <p:cNvPicPr/>
            <p:nvPr/>
          </p:nvPicPr>
          <p:blipFill>
            <a:blip r:embed="rId25"/>
            <a:stretch/>
          </p:blipFill>
          <p:spPr>
            <a:xfrm rot="19696800">
              <a:off x="9831600" y="5068080"/>
              <a:ext cx="334080" cy="63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8" name="Grafik 76" descr="Ein Bild, das Objekt, Uhr enthält.&#10;&#10;Automatisch generierte Beschreibung"/>
            <p:cNvPicPr/>
            <p:nvPr/>
          </p:nvPicPr>
          <p:blipFill>
            <a:blip r:embed="rId26"/>
            <a:stretch/>
          </p:blipFill>
          <p:spPr>
            <a:xfrm rot="1528200">
              <a:off x="10108080" y="5920920"/>
              <a:ext cx="589320" cy="11156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59" name="Grafik 77" descr="Ein Bild, das Objekt, Uhr enthält.&#10;&#10;Automatisch generierte Beschreibung"/>
            <p:cNvPicPr/>
            <p:nvPr/>
          </p:nvPicPr>
          <p:blipFill>
            <a:blip r:embed="rId27"/>
            <a:stretch/>
          </p:blipFill>
          <p:spPr>
            <a:xfrm rot="21405600">
              <a:off x="10971720" y="4629240"/>
              <a:ext cx="453960" cy="859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0" name="Grafik 78" descr="Ein Bild, das Objekt, Ball, Schild, Baseball enthält.&#10;&#10;Automatisch generierte Beschreibung"/>
            <p:cNvPicPr/>
            <p:nvPr/>
          </p:nvPicPr>
          <p:blipFill>
            <a:blip r:embed="rId28"/>
            <a:stretch/>
          </p:blipFill>
          <p:spPr>
            <a:xfrm>
              <a:off x="11403360" y="5177160"/>
              <a:ext cx="808560" cy="866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1" name="Grafik 79" descr="Ein Bild, das Objekt, Ball, Schild, Baseball enthält.&#10;&#10;Automatisch generierte Beschreibung"/>
            <p:cNvPicPr/>
            <p:nvPr/>
          </p:nvPicPr>
          <p:blipFill>
            <a:blip r:embed="rId29"/>
            <a:stretch/>
          </p:blipFill>
          <p:spPr>
            <a:xfrm rot="1348800">
              <a:off x="11136600" y="1703880"/>
              <a:ext cx="920520" cy="986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2" name="Grafik 80" descr="Ein Bild, das Objekt, Ball, Schild, Baseball enthält.&#10;&#10;Automatisch generierte Beschreibung"/>
            <p:cNvPicPr/>
            <p:nvPr/>
          </p:nvPicPr>
          <p:blipFill>
            <a:blip r:embed="rId30"/>
            <a:stretch/>
          </p:blipFill>
          <p:spPr>
            <a:xfrm rot="20110200">
              <a:off x="11015280" y="13827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3" name="Grafik 81" descr="Ein Bild, das Objekt, Uhr enthält.&#10;&#10;Automatisch generierte Beschreibung"/>
            <p:cNvPicPr/>
            <p:nvPr/>
          </p:nvPicPr>
          <p:blipFill>
            <a:blip r:embed="rId31"/>
            <a:stretch/>
          </p:blipFill>
          <p:spPr>
            <a:xfrm rot="19866000">
              <a:off x="9972360" y="1626120"/>
              <a:ext cx="671760" cy="1271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4" name="Grafik 82" descr="Ein Bild, das Objekt, Uhr enthält.&#10;&#10;Automatisch generierte Beschreibung"/>
            <p:cNvPicPr/>
            <p:nvPr/>
          </p:nvPicPr>
          <p:blipFill>
            <a:blip r:embed="rId32"/>
            <a:stretch/>
          </p:blipFill>
          <p:spPr>
            <a:xfrm rot="21405600">
              <a:off x="10508400" y="-84600"/>
              <a:ext cx="567360" cy="1073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5" name="Grafik 83" descr="Ein Bild, das Objekt, Ball, Schild, Baseball enthält.&#10;&#10;Automatisch generierte Beschreibung"/>
            <p:cNvPicPr/>
            <p:nvPr/>
          </p:nvPicPr>
          <p:blipFill>
            <a:blip r:embed="rId33"/>
            <a:stretch/>
          </p:blipFill>
          <p:spPr>
            <a:xfrm rot="175200">
              <a:off x="11916360" y="-515160"/>
              <a:ext cx="587880" cy="630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66" name="Grafik 84" descr="Ein Bild, das Objekt, Uhr enthält.&#10;&#10;Automatisch generierte Beschreibung"/>
            <p:cNvPicPr/>
            <p:nvPr/>
          </p:nvPicPr>
          <p:blipFill>
            <a:blip r:embed="rId34"/>
            <a:stretch/>
          </p:blipFill>
          <p:spPr>
            <a:xfrm flipH="1" rot="1903200">
              <a:off x="8790480" y="2253600"/>
              <a:ext cx="434520" cy="82296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267" name="Grafik 43" descr=""/>
          <p:cNvPicPr/>
          <p:nvPr/>
        </p:nvPicPr>
        <p:blipFill>
          <a:blip r:embed="rId35"/>
          <a:stretch/>
        </p:blipFill>
        <p:spPr>
          <a:xfrm>
            <a:off x="931680" y="443160"/>
            <a:ext cx="2098440" cy="178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6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7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27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8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7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27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7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27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276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27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27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79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280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281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2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3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4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5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6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7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8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89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0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1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2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3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4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5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296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297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1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8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9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29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0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0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0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30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30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0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30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30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0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0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1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2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2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2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32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2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26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8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3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31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33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33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34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335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336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37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38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39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0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1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2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3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4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5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6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7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8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49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50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51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352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5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5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5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57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8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3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6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36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36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6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36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36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6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6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7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8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8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38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38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8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86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87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88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89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90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8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39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9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9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95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39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39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98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399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400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1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2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3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4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5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6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7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8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09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0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1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2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3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4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15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416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8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1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41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2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42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2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42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42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2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42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42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2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2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3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4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4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4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44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4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8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4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4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50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45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45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53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454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455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56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57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58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59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0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1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2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3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4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5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6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7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8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69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70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471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7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7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8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8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28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28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8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289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290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291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2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3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4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5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6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7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8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99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0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1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2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3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4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5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06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3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8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7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47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7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47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79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48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48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82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483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484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85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86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87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88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89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0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1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2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3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4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5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6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7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8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499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500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18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50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0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50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06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50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50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09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510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511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2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3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4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5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6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7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8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19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0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1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2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3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4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5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26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527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2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18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5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5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3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53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53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3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53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53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3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3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4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5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5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5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55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5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5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5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9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5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5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6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56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56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6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56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56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6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6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7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8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8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8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58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8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8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87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9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5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5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92" name="Rechteck 2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aphicFrame>
        <p:nvGraphicFramePr>
          <p:cNvPr id="459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59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95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596" name="Gruppieren 62"/>
          <p:cNvGrpSpPr/>
          <p:nvPr/>
        </p:nvGrpSpPr>
        <p:grpSpPr>
          <a:xfrm>
            <a:off x="6126480" y="-591120"/>
            <a:ext cx="4386960" cy="3662640"/>
            <a:chOff x="6126480" y="-591120"/>
            <a:chExt cx="4386960" cy="3662640"/>
          </a:xfrm>
        </p:grpSpPr>
        <p:pic>
          <p:nvPicPr>
            <p:cNvPr id="4597" name="Grafik 6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6892560" y="1889280"/>
              <a:ext cx="624600" cy="118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98" name="Grafik 10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7433640" y="1689480"/>
              <a:ext cx="898920" cy="963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599" name="Grafik 48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6968520" y="925560"/>
              <a:ext cx="480960" cy="91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0" name="Grafik 49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545160" y="322920"/>
              <a:ext cx="355680" cy="673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1" name="Grafik 50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7713360" y="-5040"/>
              <a:ext cx="425880" cy="80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2" name="Grafik 51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8222760" y="933480"/>
              <a:ext cx="312120" cy="591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3" name="Grafik 52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9156600" y="-177120"/>
              <a:ext cx="548640" cy="1038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4" name="Grafik 53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7529040" y="916920"/>
              <a:ext cx="642960" cy="688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5" name="Grafik 54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8751960" y="5335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6" name="Grafik 55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9888120" y="-3247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7" name="Grafik 56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8935920" y="-46656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7288560" y="-49500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09" name="Grafik 58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544800" y="-493920"/>
              <a:ext cx="551880" cy="5911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10" name="Grafik 59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195960" y="-30960"/>
              <a:ext cx="306000" cy="3279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11" name="Grafik 60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8114400" y="-114480"/>
              <a:ext cx="758520" cy="812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12" name="Grafik 61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6928920" y="270720"/>
              <a:ext cx="711000" cy="761400"/>
            </a:xfrm>
            <a:prstGeom prst="rect">
              <a:avLst/>
            </a:prstGeom>
            <a:noFill/>
            <a:ln w="0">
              <a:noFill/>
            </a:ln>
          </p:spPr>
        </p:pic>
      </p:grpSp>
      <p:pic>
        <p:nvPicPr>
          <p:cNvPr id="4613" name="Grafik 28" descr=""/>
          <p:cNvPicPr/>
          <p:nvPr/>
        </p:nvPicPr>
        <p:blipFill>
          <a:blip r:embed="rId23"/>
          <a:stretch/>
        </p:blipFill>
        <p:spPr>
          <a:xfrm>
            <a:off x="9473400" y="235440"/>
            <a:ext cx="2421000" cy="2062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6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1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1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1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9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1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61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2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2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22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623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24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25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2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627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28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629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630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1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2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3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4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5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6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7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39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640" name="PlaceHolder 1"/>
          <p:cNvSpPr>
            <a:spLocks noGrp="1"/>
          </p:cNvSpPr>
          <p:nvPr>
            <p:ph type="ftr" idx="265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41" name="PlaceHolder 2"/>
          <p:cNvSpPr>
            <a:spLocks noGrp="1"/>
          </p:cNvSpPr>
          <p:nvPr>
            <p:ph type="sldNum" idx="266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B4F42AAB-71CA-41DF-BADB-96D77CC7D9F7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42" name="PlaceHolder 3"/>
          <p:cNvSpPr>
            <a:spLocks noGrp="1"/>
          </p:cNvSpPr>
          <p:nvPr>
            <p:ph type="dt" idx="267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4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4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9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4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64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4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4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49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650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51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52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5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654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55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656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657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58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59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0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1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2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3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4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5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66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6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6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69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70" name="PlaceHolder 4"/>
          <p:cNvSpPr>
            <a:spLocks noGrp="1"/>
          </p:cNvSpPr>
          <p:nvPr>
            <p:ph type="ftr" idx="268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71" name="PlaceHolder 5"/>
          <p:cNvSpPr>
            <a:spLocks noGrp="1"/>
          </p:cNvSpPr>
          <p:nvPr>
            <p:ph type="sldNum" idx="269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C0E0CC3E-BA98-4845-AFE8-3B3AAEB29E3F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672" name="PlaceHolder 6"/>
          <p:cNvSpPr>
            <a:spLocks noGrp="1"/>
          </p:cNvSpPr>
          <p:nvPr>
            <p:ph type="dt" idx="270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9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7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67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7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7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77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678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79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80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68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682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83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684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685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86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87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88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89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90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91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92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93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694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6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9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9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9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699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00" name="PlaceHolder 6"/>
          <p:cNvSpPr>
            <a:spLocks noGrp="1"/>
          </p:cNvSpPr>
          <p:nvPr>
            <p:ph type="ftr" idx="271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01" name="PlaceHolder 7"/>
          <p:cNvSpPr>
            <a:spLocks noGrp="1"/>
          </p:cNvSpPr>
          <p:nvPr>
            <p:ph type="sldNum" idx="272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348E24ED-90E4-4862-BBDB-9A3BC318BB31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02" name="PlaceHolder 8"/>
          <p:cNvSpPr>
            <a:spLocks noGrp="1"/>
          </p:cNvSpPr>
          <p:nvPr>
            <p:ph type="dt" idx="273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9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0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0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0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0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07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708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09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10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1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712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13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714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715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16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17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18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19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20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21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22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23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24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7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2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27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28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29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30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31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32" name="PlaceHolder 8"/>
          <p:cNvSpPr>
            <a:spLocks noGrp="1"/>
          </p:cNvSpPr>
          <p:nvPr>
            <p:ph type="ftr" idx="274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33" name="PlaceHolder 9"/>
          <p:cNvSpPr>
            <a:spLocks noGrp="1"/>
          </p:cNvSpPr>
          <p:nvPr>
            <p:ph type="sldNum" idx="275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1D67BECA-7C23-47CD-802E-780441C89892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34" name="PlaceHolder 10"/>
          <p:cNvSpPr>
            <a:spLocks noGrp="1"/>
          </p:cNvSpPr>
          <p:nvPr>
            <p:ph type="dt" idx="276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9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3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3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3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3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39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740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41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42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4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744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45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746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747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48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49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0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1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2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3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4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5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56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7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58" name="PlaceHolder 2"/>
          <p:cNvSpPr>
            <a:spLocks noGrp="1"/>
          </p:cNvSpPr>
          <p:nvPr>
            <p:ph type="ftr" idx="277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59" name="PlaceHolder 3"/>
          <p:cNvSpPr>
            <a:spLocks noGrp="1"/>
          </p:cNvSpPr>
          <p:nvPr>
            <p:ph type="sldNum" idx="278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BBAC7EC2-A896-4F81-B8EE-956513DCCE9B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60" name="PlaceHolder 4"/>
          <p:cNvSpPr>
            <a:spLocks noGrp="1"/>
          </p:cNvSpPr>
          <p:nvPr>
            <p:ph type="dt" idx="279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0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1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1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1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1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15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16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317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18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19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0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1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2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3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4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5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6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7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8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29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0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1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32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2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9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6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6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6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6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65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766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67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68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6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770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71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772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773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4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5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6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7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8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79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80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81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782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7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8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85" name="PlaceHolder 3"/>
          <p:cNvSpPr>
            <a:spLocks noGrp="1"/>
          </p:cNvSpPr>
          <p:nvPr>
            <p:ph type="ftr" idx="280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86" name="PlaceHolder 4"/>
          <p:cNvSpPr>
            <a:spLocks noGrp="1"/>
          </p:cNvSpPr>
          <p:nvPr>
            <p:ph type="sldNum" idx="281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5CC11A89-4F30-4F4D-8BFB-8A4047E6869A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787" name="PlaceHolder 5"/>
          <p:cNvSpPr>
            <a:spLocks noGrp="1"/>
          </p:cNvSpPr>
          <p:nvPr>
            <p:ph type="dt" idx="282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9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8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8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9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9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92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793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94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95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79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797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98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799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800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1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2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3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4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5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6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7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8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09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8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1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1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13" name="PlaceHolder 4"/>
          <p:cNvSpPr>
            <a:spLocks noGrp="1"/>
          </p:cNvSpPr>
          <p:nvPr>
            <p:ph type="ftr" idx="283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14" name="PlaceHolder 5"/>
          <p:cNvSpPr>
            <a:spLocks noGrp="1"/>
          </p:cNvSpPr>
          <p:nvPr>
            <p:ph type="sldNum" idx="284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488FC4C7-5B7F-462C-AAF0-776AE18332F8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15" name="PlaceHolder 6"/>
          <p:cNvSpPr>
            <a:spLocks noGrp="1"/>
          </p:cNvSpPr>
          <p:nvPr>
            <p:ph type="dt" idx="285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9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1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81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1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1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20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821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22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23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2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825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26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827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828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29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0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1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2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3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4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5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6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37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8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39" name="PlaceHolder 2"/>
          <p:cNvSpPr>
            <a:spLocks noGrp="1"/>
          </p:cNvSpPr>
          <p:nvPr>
            <p:ph type="ftr" idx="286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40" name="PlaceHolder 3"/>
          <p:cNvSpPr>
            <a:spLocks noGrp="1"/>
          </p:cNvSpPr>
          <p:nvPr>
            <p:ph type="sldNum" idx="287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33E0D46C-7984-429A-ACE0-421D2DD7D564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41" name="PlaceHolder 4"/>
          <p:cNvSpPr>
            <a:spLocks noGrp="1"/>
          </p:cNvSpPr>
          <p:nvPr>
            <p:ph type="dt" idx="288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0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4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84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4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4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46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847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48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49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5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851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52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853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854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55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56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57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58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59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60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61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62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63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864" name="PlaceHolder 1"/>
          <p:cNvSpPr>
            <a:spLocks noGrp="1"/>
          </p:cNvSpPr>
          <p:nvPr>
            <p:ph type="ftr" idx="289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65" name="PlaceHolder 2"/>
          <p:cNvSpPr>
            <a:spLocks noGrp="1"/>
          </p:cNvSpPr>
          <p:nvPr>
            <p:ph type="sldNum" idx="290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85456F8F-538E-44CB-8F84-49A95B9A24A3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66" name="PlaceHolder 3"/>
          <p:cNvSpPr>
            <a:spLocks noGrp="1"/>
          </p:cNvSpPr>
          <p:nvPr>
            <p:ph type="dt" idx="291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0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6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86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6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7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71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872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73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74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7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876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77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878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879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0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1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2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3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4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5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6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7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888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8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9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9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9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93" name="PlaceHolder 5"/>
          <p:cNvSpPr>
            <a:spLocks noGrp="1"/>
          </p:cNvSpPr>
          <p:nvPr>
            <p:ph type="ftr" idx="292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94" name="PlaceHolder 6"/>
          <p:cNvSpPr>
            <a:spLocks noGrp="1"/>
          </p:cNvSpPr>
          <p:nvPr>
            <p:ph type="sldNum" idx="293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6FA59437-E6E3-4FC8-821E-C9F3E8666E82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895" name="PlaceHolder 7"/>
          <p:cNvSpPr>
            <a:spLocks noGrp="1"/>
          </p:cNvSpPr>
          <p:nvPr>
            <p:ph type="dt" idx="294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0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89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89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9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9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00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901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02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03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905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06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907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908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09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0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1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2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3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4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5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6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17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9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1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2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21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22" name="PlaceHolder 5"/>
          <p:cNvSpPr>
            <a:spLocks noGrp="1"/>
          </p:cNvSpPr>
          <p:nvPr>
            <p:ph type="ftr" idx="295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23" name="PlaceHolder 6"/>
          <p:cNvSpPr>
            <a:spLocks noGrp="1"/>
          </p:cNvSpPr>
          <p:nvPr>
            <p:ph type="sldNum" idx="296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5130F577-7837-4F57-804C-FF5A2B695845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24" name="PlaceHolder 7"/>
          <p:cNvSpPr>
            <a:spLocks noGrp="1"/>
          </p:cNvSpPr>
          <p:nvPr>
            <p:ph type="dt" idx="297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0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2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92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2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2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29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930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31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32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3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4934" name="Objekt 7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35" name="Rechteck 6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936" name="Gruppieren 65"/>
          <p:cNvGrpSpPr/>
          <p:nvPr/>
        </p:nvGrpSpPr>
        <p:grpSpPr>
          <a:xfrm>
            <a:off x="10073520" y="58320"/>
            <a:ext cx="2487240" cy="2643480"/>
            <a:chOff x="10073520" y="58320"/>
            <a:chExt cx="2487240" cy="2643480"/>
          </a:xfrm>
        </p:grpSpPr>
        <p:pic>
          <p:nvPicPr>
            <p:cNvPr id="4937" name="Grafik 42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2102400">
              <a:off x="10261800" y="1791360"/>
              <a:ext cx="415080" cy="78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38" name="Grafik 43" descr="Ein Bild, das Objekt, Ball, Schild, Baseball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25600">
              <a:off x="10804320" y="1967040"/>
              <a:ext cx="598320" cy="6411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39" name="Grafik 44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0487000">
              <a:off x="11262240" y="1098360"/>
              <a:ext cx="319680" cy="606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0" name="Grafik 46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839600">
              <a:off x="12131640" y="1273320"/>
              <a:ext cx="282600" cy="536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1" name="Grafik 47" descr="Ein Bild, das Objekt, Uhr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7184400">
              <a:off x="11827800" y="2001600"/>
              <a:ext cx="206640" cy="3934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2" name="Grafik 49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399400">
              <a:off x="11465640" y="1640520"/>
              <a:ext cx="427320" cy="4579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3" name="Grafik 54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0896200">
              <a:off x="11990520" y="367560"/>
              <a:ext cx="366840" cy="392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4" name="Grafik 55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17377200">
              <a:off x="11277000" y="295920"/>
              <a:ext cx="297720" cy="31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5" name="Grafik 57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rot="19934400">
              <a:off x="11543400" y="914040"/>
              <a:ext cx="472680" cy="5065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46" name="Grafik 62" descr="Ein Bild, das Objekt, Uhr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2539200">
              <a:off x="11889360" y="76320"/>
              <a:ext cx="206640" cy="39312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9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4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4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5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51" name="PlaceHolder 5"/>
          <p:cNvSpPr>
            <a:spLocks noGrp="1"/>
          </p:cNvSpPr>
          <p:nvPr>
            <p:ph type="ftr" idx="298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52" name="PlaceHolder 6"/>
          <p:cNvSpPr>
            <a:spLocks noGrp="1"/>
          </p:cNvSpPr>
          <p:nvPr>
            <p:ph type="sldNum" idx="299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733B9875-DBD9-4011-ADAB-3233C8215C9E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53" name="PlaceHolder 7"/>
          <p:cNvSpPr>
            <a:spLocks noGrp="1"/>
          </p:cNvSpPr>
          <p:nvPr>
            <p:ph type="dt" idx="300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5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95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5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5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5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95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6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96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496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6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7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7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972" name="PlaceHolder 1"/>
          <p:cNvSpPr>
            <a:spLocks noGrp="1"/>
          </p:cNvSpPr>
          <p:nvPr>
            <p:ph type="ftr" idx="30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73" name="PlaceHolder 2"/>
          <p:cNvSpPr>
            <a:spLocks noGrp="1"/>
          </p:cNvSpPr>
          <p:nvPr>
            <p:ph type="sldNum" idx="30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7254FBC-97D2-4B21-9F44-AE3927089F3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74" name="PlaceHolder 3"/>
          <p:cNvSpPr>
            <a:spLocks noGrp="1"/>
          </p:cNvSpPr>
          <p:nvPr>
            <p:ph type="dt" idx="30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7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7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0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7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97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7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8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98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98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98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498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498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8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8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8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8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9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9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9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9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99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9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9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97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98" name="PlaceHolder 4"/>
          <p:cNvSpPr>
            <a:spLocks noGrp="1"/>
          </p:cNvSpPr>
          <p:nvPr>
            <p:ph type="ftr" idx="30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4999" name="PlaceHolder 5"/>
          <p:cNvSpPr>
            <a:spLocks noGrp="1"/>
          </p:cNvSpPr>
          <p:nvPr>
            <p:ph type="sldNum" idx="30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52AB3FA-F056-4CCA-A48C-6E0841BAF07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00" name="PlaceHolder 6"/>
          <p:cNvSpPr>
            <a:spLocks noGrp="1"/>
          </p:cNvSpPr>
          <p:nvPr>
            <p:ph type="dt" idx="30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0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0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00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0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0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00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00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0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008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009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0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1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2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3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4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5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6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7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18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0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2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2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2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23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24" name="PlaceHolder 6"/>
          <p:cNvSpPr>
            <a:spLocks noGrp="1"/>
          </p:cNvSpPr>
          <p:nvPr>
            <p:ph type="ftr" idx="30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25" name="PlaceHolder 7"/>
          <p:cNvSpPr>
            <a:spLocks noGrp="1"/>
          </p:cNvSpPr>
          <p:nvPr>
            <p:ph type="sldNum" idx="30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FD422992-FEEC-4627-A0B1-8F24ACE352B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26" name="PlaceHolder 8"/>
          <p:cNvSpPr>
            <a:spLocks noGrp="1"/>
          </p:cNvSpPr>
          <p:nvPr>
            <p:ph type="dt" idx="30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3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3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3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40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41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342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3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4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5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6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7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8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49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0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1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2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3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4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5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6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57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3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6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0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0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03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03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3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03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03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3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3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3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3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4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4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4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4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4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0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4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47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48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49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50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51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52" name="PlaceHolder 8"/>
          <p:cNvSpPr>
            <a:spLocks noGrp="1"/>
          </p:cNvSpPr>
          <p:nvPr>
            <p:ph type="ftr" idx="31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53" name="PlaceHolder 9"/>
          <p:cNvSpPr>
            <a:spLocks noGrp="1"/>
          </p:cNvSpPr>
          <p:nvPr>
            <p:ph type="sldNum" idx="31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B3AFEAC-D47F-48BC-8985-A0AB99EC78D9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54" name="PlaceHolder 10"/>
          <p:cNvSpPr>
            <a:spLocks noGrp="1"/>
          </p:cNvSpPr>
          <p:nvPr>
            <p:ph type="dt" idx="31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0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05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5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5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05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06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6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06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06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6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7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7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7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0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74" name="PlaceHolder 2"/>
          <p:cNvSpPr>
            <a:spLocks noGrp="1"/>
          </p:cNvSpPr>
          <p:nvPr>
            <p:ph type="ftr" idx="31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75" name="PlaceHolder 3"/>
          <p:cNvSpPr>
            <a:spLocks noGrp="1"/>
          </p:cNvSpPr>
          <p:nvPr>
            <p:ph type="sldNum" idx="31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A74B995-BC03-47B9-9F0F-C64705A472AA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76" name="PlaceHolder 4"/>
          <p:cNvSpPr>
            <a:spLocks noGrp="1"/>
          </p:cNvSpPr>
          <p:nvPr>
            <p:ph type="dt" idx="31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0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7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07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7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8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08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08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8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08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08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8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8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8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8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9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9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9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9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09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0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9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97" name="PlaceHolder 3"/>
          <p:cNvSpPr>
            <a:spLocks noGrp="1"/>
          </p:cNvSpPr>
          <p:nvPr>
            <p:ph type="ftr" idx="31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98" name="PlaceHolder 4"/>
          <p:cNvSpPr>
            <a:spLocks noGrp="1"/>
          </p:cNvSpPr>
          <p:nvPr>
            <p:ph type="sldNum" idx="31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DDA9626-F08C-4A98-94C6-F429B46D572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099" name="PlaceHolder 5"/>
          <p:cNvSpPr>
            <a:spLocks noGrp="1"/>
          </p:cNvSpPr>
          <p:nvPr>
            <p:ph type="dt" idx="31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1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10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0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10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10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0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1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1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2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21" name="PlaceHolder 4"/>
          <p:cNvSpPr>
            <a:spLocks noGrp="1"/>
          </p:cNvSpPr>
          <p:nvPr>
            <p:ph type="ftr" idx="31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22" name="PlaceHolder 5"/>
          <p:cNvSpPr>
            <a:spLocks noGrp="1"/>
          </p:cNvSpPr>
          <p:nvPr>
            <p:ph type="sldNum" idx="32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4879570-5326-4F92-AD04-A92E9456951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23" name="PlaceHolder 6"/>
          <p:cNvSpPr>
            <a:spLocks noGrp="1"/>
          </p:cNvSpPr>
          <p:nvPr>
            <p:ph type="dt" idx="32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2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2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2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12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12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3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13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13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3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4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4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1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43" name="PlaceHolder 2"/>
          <p:cNvSpPr>
            <a:spLocks noGrp="1"/>
          </p:cNvSpPr>
          <p:nvPr>
            <p:ph type="ftr" idx="32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44" name="PlaceHolder 3"/>
          <p:cNvSpPr>
            <a:spLocks noGrp="1"/>
          </p:cNvSpPr>
          <p:nvPr>
            <p:ph type="sldNum" idx="32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2741A4C-AC29-4E55-8D96-B9CE124F8DB7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45" name="PlaceHolder 4"/>
          <p:cNvSpPr>
            <a:spLocks noGrp="1"/>
          </p:cNvSpPr>
          <p:nvPr>
            <p:ph type="dt" idx="32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15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15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5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15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15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5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5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5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5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5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6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6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6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6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164" name="PlaceHolder 1"/>
          <p:cNvSpPr>
            <a:spLocks noGrp="1"/>
          </p:cNvSpPr>
          <p:nvPr>
            <p:ph type="ftr" idx="32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65" name="PlaceHolder 2"/>
          <p:cNvSpPr>
            <a:spLocks noGrp="1"/>
          </p:cNvSpPr>
          <p:nvPr>
            <p:ph type="sldNum" idx="32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7212B5E-6218-4C99-A7B4-AD8798996E4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66" name="PlaceHolder 3"/>
          <p:cNvSpPr>
            <a:spLocks noGrp="1"/>
          </p:cNvSpPr>
          <p:nvPr>
            <p:ph type="dt" idx="32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6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6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6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7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17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17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7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17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17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7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7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7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7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8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8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8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8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18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1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8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8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8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89" name="PlaceHolder 5"/>
          <p:cNvSpPr>
            <a:spLocks noGrp="1"/>
          </p:cNvSpPr>
          <p:nvPr>
            <p:ph type="ftr" idx="32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90" name="PlaceHolder 6"/>
          <p:cNvSpPr>
            <a:spLocks noGrp="1"/>
          </p:cNvSpPr>
          <p:nvPr>
            <p:ph type="sldNum" idx="32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2B00945-AF3E-4265-9C01-37706BBE0190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191" name="PlaceHolder 7"/>
          <p:cNvSpPr>
            <a:spLocks noGrp="1"/>
          </p:cNvSpPr>
          <p:nvPr>
            <p:ph type="dt" idx="33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9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9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9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9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19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19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9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19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20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0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2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1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1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13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14" name="PlaceHolder 5"/>
          <p:cNvSpPr>
            <a:spLocks noGrp="1"/>
          </p:cNvSpPr>
          <p:nvPr>
            <p:ph type="ftr" idx="33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15" name="PlaceHolder 6"/>
          <p:cNvSpPr>
            <a:spLocks noGrp="1"/>
          </p:cNvSpPr>
          <p:nvPr>
            <p:ph type="sldNum" idx="33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959AE24-1F9B-4475-8EC0-FBD967EBD881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16" name="PlaceHolder 7"/>
          <p:cNvSpPr>
            <a:spLocks noGrp="1"/>
          </p:cNvSpPr>
          <p:nvPr>
            <p:ph type="dt" idx="33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1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21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1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2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2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2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2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22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22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2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2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2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2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3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3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3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3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23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2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3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3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3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39" name="PlaceHolder 5"/>
          <p:cNvSpPr>
            <a:spLocks noGrp="1"/>
          </p:cNvSpPr>
          <p:nvPr>
            <p:ph type="ftr" idx="33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40" name="PlaceHolder 6"/>
          <p:cNvSpPr>
            <a:spLocks noGrp="1"/>
          </p:cNvSpPr>
          <p:nvPr>
            <p:ph type="sldNum" idx="33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C979DD0-C7E5-4B65-9BF8-0F14CC42B266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41" name="PlaceHolder 7"/>
          <p:cNvSpPr>
            <a:spLocks noGrp="1"/>
          </p:cNvSpPr>
          <p:nvPr>
            <p:ph type="dt" idx="33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4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24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4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4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46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47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48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49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5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251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52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253" name="PlaceHolder 1"/>
          <p:cNvSpPr>
            <a:spLocks noGrp="1"/>
          </p:cNvSpPr>
          <p:nvPr>
            <p:ph type="ftr" idx="337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54" name="PlaceHolder 2"/>
          <p:cNvSpPr>
            <a:spLocks noGrp="1"/>
          </p:cNvSpPr>
          <p:nvPr>
            <p:ph type="sldNum" idx="338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5E0BA1A1-5DCB-40EB-AE6B-03D94ED287FD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55" name="PlaceHolder 3"/>
          <p:cNvSpPr>
            <a:spLocks noGrp="1"/>
          </p:cNvSpPr>
          <p:nvPr>
            <p:ph type="dt" idx="339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6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6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6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6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6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69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70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371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2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3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4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5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6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7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8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79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0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1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2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3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4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5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386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3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8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8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0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5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25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5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5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60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61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62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63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6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265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66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2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6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69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70" name="PlaceHolder 4"/>
          <p:cNvSpPr>
            <a:spLocks noGrp="1"/>
          </p:cNvSpPr>
          <p:nvPr>
            <p:ph type="ftr" idx="340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71" name="PlaceHolder 5"/>
          <p:cNvSpPr>
            <a:spLocks noGrp="1"/>
          </p:cNvSpPr>
          <p:nvPr>
            <p:ph type="sldNum" idx="341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DC62BE2C-4BD7-40BE-A752-1A95934AB7BA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72" name="PlaceHolder 6"/>
          <p:cNvSpPr>
            <a:spLocks noGrp="1"/>
          </p:cNvSpPr>
          <p:nvPr>
            <p:ph type="dt" idx="342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7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27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7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7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77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78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79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80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8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282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83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2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8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8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8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88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89" name="PlaceHolder 6"/>
          <p:cNvSpPr>
            <a:spLocks noGrp="1"/>
          </p:cNvSpPr>
          <p:nvPr>
            <p:ph type="ftr" idx="343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90" name="PlaceHolder 7"/>
          <p:cNvSpPr>
            <a:spLocks noGrp="1"/>
          </p:cNvSpPr>
          <p:nvPr>
            <p:ph type="sldNum" idx="344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F72B16F8-3F86-4E2E-9160-FE37EDCE3174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291" name="PlaceHolder 8"/>
          <p:cNvSpPr>
            <a:spLocks noGrp="1"/>
          </p:cNvSpPr>
          <p:nvPr>
            <p:ph type="dt" idx="345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29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29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9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9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96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97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98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99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0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01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02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0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10" name="PlaceHolder 8"/>
          <p:cNvSpPr>
            <a:spLocks noGrp="1"/>
          </p:cNvSpPr>
          <p:nvPr>
            <p:ph type="ftr" idx="346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11" name="PlaceHolder 9"/>
          <p:cNvSpPr>
            <a:spLocks noGrp="1"/>
          </p:cNvSpPr>
          <p:nvPr>
            <p:ph type="sldNum" idx="347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6B836DD0-91D2-4335-BEBA-8532D2454316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12" name="PlaceHolder 10"/>
          <p:cNvSpPr>
            <a:spLocks noGrp="1"/>
          </p:cNvSpPr>
          <p:nvPr>
            <p:ph type="dt" idx="348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2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1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1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1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17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18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19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20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2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22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23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25" name="PlaceHolder 2"/>
          <p:cNvSpPr>
            <a:spLocks noGrp="1"/>
          </p:cNvSpPr>
          <p:nvPr>
            <p:ph type="ftr" idx="349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26" name="PlaceHolder 3"/>
          <p:cNvSpPr>
            <a:spLocks noGrp="1"/>
          </p:cNvSpPr>
          <p:nvPr>
            <p:ph type="sldNum" idx="350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167126D3-250F-48ED-8693-E8A16007403F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27" name="PlaceHolder 4"/>
          <p:cNvSpPr>
            <a:spLocks noGrp="1"/>
          </p:cNvSpPr>
          <p:nvPr>
            <p:ph type="dt" idx="351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2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32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33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34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35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3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37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38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4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41" name="PlaceHolder 3"/>
          <p:cNvSpPr>
            <a:spLocks noGrp="1"/>
          </p:cNvSpPr>
          <p:nvPr>
            <p:ph type="ftr" idx="352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42" name="PlaceHolder 4"/>
          <p:cNvSpPr>
            <a:spLocks noGrp="1"/>
          </p:cNvSpPr>
          <p:nvPr>
            <p:ph type="sldNum" idx="353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CAC932B4-60ED-4D0B-8C7B-00A88F5D03C7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43" name="PlaceHolder 5"/>
          <p:cNvSpPr>
            <a:spLocks noGrp="1"/>
          </p:cNvSpPr>
          <p:nvPr>
            <p:ph type="dt" idx="354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2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48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49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50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51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5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53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54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5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5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58" name="PlaceHolder 4"/>
          <p:cNvSpPr>
            <a:spLocks noGrp="1"/>
          </p:cNvSpPr>
          <p:nvPr>
            <p:ph type="ftr" idx="355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59" name="PlaceHolder 5"/>
          <p:cNvSpPr>
            <a:spLocks noGrp="1"/>
          </p:cNvSpPr>
          <p:nvPr>
            <p:ph type="sldNum" idx="356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293A4D35-B777-4D6A-8CC8-F7C0A229A23A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60" name="PlaceHolder 6"/>
          <p:cNvSpPr>
            <a:spLocks noGrp="1"/>
          </p:cNvSpPr>
          <p:nvPr>
            <p:ph type="dt" idx="357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2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6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6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6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6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65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66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67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68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6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70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71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73" name="PlaceHolder 2"/>
          <p:cNvSpPr>
            <a:spLocks noGrp="1"/>
          </p:cNvSpPr>
          <p:nvPr>
            <p:ph type="ftr" idx="358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74" name="PlaceHolder 3"/>
          <p:cNvSpPr>
            <a:spLocks noGrp="1"/>
          </p:cNvSpPr>
          <p:nvPr>
            <p:ph type="sldNum" idx="359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BD0772B3-4F27-45C6-A98A-537B8FC40C55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75" name="PlaceHolder 4"/>
          <p:cNvSpPr>
            <a:spLocks noGrp="1"/>
          </p:cNvSpPr>
          <p:nvPr>
            <p:ph type="dt" idx="360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7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2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7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7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7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8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81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82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83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84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8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386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87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388" name="PlaceHolder 1"/>
          <p:cNvSpPr>
            <a:spLocks noGrp="1"/>
          </p:cNvSpPr>
          <p:nvPr>
            <p:ph type="ftr" idx="361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89" name="PlaceHolder 2"/>
          <p:cNvSpPr>
            <a:spLocks noGrp="1"/>
          </p:cNvSpPr>
          <p:nvPr>
            <p:ph type="sldNum" idx="362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D574C528-8B27-4E7B-A810-E4756CCC41FB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390" name="PlaceHolder 3"/>
          <p:cNvSpPr>
            <a:spLocks noGrp="1"/>
          </p:cNvSpPr>
          <p:nvPr>
            <p:ph type="dt" idx="363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2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9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9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9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95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96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97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98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9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400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01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4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0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0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05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06" name="PlaceHolder 5"/>
          <p:cNvSpPr>
            <a:spLocks noGrp="1"/>
          </p:cNvSpPr>
          <p:nvPr>
            <p:ph type="ftr" idx="364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07" name="PlaceHolder 6"/>
          <p:cNvSpPr>
            <a:spLocks noGrp="1"/>
          </p:cNvSpPr>
          <p:nvPr>
            <p:ph type="sldNum" idx="365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372253EE-B9AB-45FF-A7EF-BBB1AC871100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08" name="PlaceHolder 7"/>
          <p:cNvSpPr>
            <a:spLocks noGrp="1"/>
          </p:cNvSpPr>
          <p:nvPr>
            <p:ph type="dt" idx="366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2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0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1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1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1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13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414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15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16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1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418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19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4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2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2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23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24" name="PlaceHolder 5"/>
          <p:cNvSpPr>
            <a:spLocks noGrp="1"/>
          </p:cNvSpPr>
          <p:nvPr>
            <p:ph type="ftr" idx="367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25" name="PlaceHolder 6"/>
          <p:cNvSpPr>
            <a:spLocks noGrp="1"/>
          </p:cNvSpPr>
          <p:nvPr>
            <p:ph type="sldNum" idx="368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A5E6A3F4-A409-46AA-ADE7-F0F6F0DFB893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26" name="PlaceHolder 7"/>
          <p:cNvSpPr>
            <a:spLocks noGrp="1"/>
          </p:cNvSpPr>
          <p:nvPr>
            <p:ph type="dt" idx="369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9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9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39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39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9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398" name="Rechteck 68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1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39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40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0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41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4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1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2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31" name="Objekt 11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432" name="Objekt 11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33" name="Rechteck 12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34" name="Grafik 9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1596680" y="6322320"/>
            <a:ext cx="446400" cy="45864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3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8" spid="">
              <p:embed/>
              <p:pic>
                <p:nvPicPr>
                  <p:cNvPr id="5436" name="Objekt 6" descr=""/>
                  <p:cNvPicPr/>
                  <p:nvPr/>
                </p:nvPicPr>
                <p:blipFill>
                  <a:blip r:embed="rId9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37" name="Rechteck 7" hidden="1"/>
          <p:cNvSpPr/>
          <p:nvPr/>
        </p:nvSpPr>
        <p:spPr>
          <a:xfrm>
            <a:off x="0" y="0"/>
            <a:ext cx="155880" cy="15588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54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3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4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4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42" name="PlaceHolder 5"/>
          <p:cNvSpPr>
            <a:spLocks noGrp="1"/>
          </p:cNvSpPr>
          <p:nvPr>
            <p:ph type="ftr" idx="370"/>
          </p:nvPr>
        </p:nvSpPr>
        <p:spPr>
          <a:xfrm>
            <a:off x="10148760" y="6534000"/>
            <a:ext cx="102312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456480">
              <a:lnSpc>
                <a:spcPct val="100000"/>
              </a:lnSpc>
              <a:buNone/>
              <a:tabLst>
                <a:tab algn="l" pos="0"/>
              </a:tabLst>
              <a:def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algn="r" defTabSz="45648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43" name="PlaceHolder 6"/>
          <p:cNvSpPr>
            <a:spLocks noGrp="1"/>
          </p:cNvSpPr>
          <p:nvPr>
            <p:ph type="sldNum" idx="371"/>
          </p:nvPr>
        </p:nvSpPr>
        <p:spPr>
          <a:xfrm>
            <a:off x="11258280" y="6534000"/>
            <a:ext cx="33516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456480">
              <a:lnSpc>
                <a:spcPct val="100000"/>
              </a:lnSpc>
              <a:buNone/>
              <a:tabLst>
                <a:tab algn="l" pos="0"/>
              </a:tabLst>
              <a:def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defRPr>
            </a:lvl1pPr>
          </a:lstStyle>
          <a:p>
            <a:pPr indent="0" defTabSz="456480">
              <a:lnSpc>
                <a:spcPct val="100000"/>
              </a:lnSpc>
              <a:buNone/>
              <a:tabLst>
                <a:tab algn="l" pos="0"/>
              </a:tabLst>
            </a:pPr>
            <a:fld id="{9D613FCC-4443-44BA-BD09-14C537782664}" type="slidenum">
              <a:rPr b="1" lang="de-CH" sz="900" strike="noStrike" u="none">
                <a:solidFill>
                  <a:schemeClr val="dk1"/>
                </a:solidFill>
                <a:effectLst/>
                <a:uFillTx/>
                <a:latin typeface="Calibri"/>
                <a:ea typeface="MS PGothic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44" name="PlaceHolder 7"/>
          <p:cNvSpPr>
            <a:spLocks noGrp="1"/>
          </p:cNvSpPr>
          <p:nvPr>
            <p:ph type="dt" idx="372"/>
          </p:nvPr>
        </p:nvSpPr>
        <p:spPr>
          <a:xfrm>
            <a:off x="550800" y="6534000"/>
            <a:ext cx="515880" cy="135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2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4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4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4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4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4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45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5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45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45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5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6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6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6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463" name="PlaceHolder 1"/>
          <p:cNvSpPr>
            <a:spLocks noGrp="1"/>
          </p:cNvSpPr>
          <p:nvPr>
            <p:ph type="ftr" idx="37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64" name="PlaceHolder 2"/>
          <p:cNvSpPr>
            <a:spLocks noGrp="1"/>
          </p:cNvSpPr>
          <p:nvPr>
            <p:ph type="sldNum" idx="37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F1A7EF2D-35EF-4E16-8CDD-E470000DA7C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65" name="PlaceHolder 3"/>
          <p:cNvSpPr>
            <a:spLocks noGrp="1"/>
          </p:cNvSpPr>
          <p:nvPr>
            <p:ph type="dt" idx="37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66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6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2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6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6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7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7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7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47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7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47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47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7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7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7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48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4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8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88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489" name="PlaceHolder 4"/>
          <p:cNvSpPr>
            <a:spLocks noGrp="1"/>
          </p:cNvSpPr>
          <p:nvPr>
            <p:ph type="ftr" idx="37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90" name="PlaceHolder 5"/>
          <p:cNvSpPr>
            <a:spLocks noGrp="1"/>
          </p:cNvSpPr>
          <p:nvPr>
            <p:ph type="sldNum" idx="37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D8A9B12-611C-4655-B8E2-520C097A240D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491" name="PlaceHolder 6"/>
          <p:cNvSpPr>
            <a:spLocks noGrp="1"/>
          </p:cNvSpPr>
          <p:nvPr>
            <p:ph type="dt" idx="37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3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9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9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9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9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49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49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9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49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50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0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5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4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5" name="PlaceHolder 6"/>
          <p:cNvSpPr>
            <a:spLocks noGrp="1"/>
          </p:cNvSpPr>
          <p:nvPr>
            <p:ph type="ftr" idx="37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16" name="PlaceHolder 7"/>
          <p:cNvSpPr>
            <a:spLocks noGrp="1"/>
          </p:cNvSpPr>
          <p:nvPr>
            <p:ph type="sldNum" idx="38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28EF182-6407-45C7-9D30-4AE31784763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17" name="PlaceHolder 8"/>
          <p:cNvSpPr>
            <a:spLocks noGrp="1"/>
          </p:cNvSpPr>
          <p:nvPr>
            <p:ph type="dt" idx="38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3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1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51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2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52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52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52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2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52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52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2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2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2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3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5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3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38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39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40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41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42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43" name="PlaceHolder 8"/>
          <p:cNvSpPr>
            <a:spLocks noGrp="1"/>
          </p:cNvSpPr>
          <p:nvPr>
            <p:ph type="ftr" idx="38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44" name="PlaceHolder 9"/>
          <p:cNvSpPr>
            <a:spLocks noGrp="1"/>
          </p:cNvSpPr>
          <p:nvPr>
            <p:ph type="sldNum" idx="38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DF6F4D8-B4D9-4251-A8AC-45CD7DBDB729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45" name="PlaceHolder 10"/>
          <p:cNvSpPr>
            <a:spLocks noGrp="1"/>
          </p:cNvSpPr>
          <p:nvPr>
            <p:ph type="dt" idx="38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3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5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5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55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55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5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55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55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5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5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5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5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5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6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6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6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6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5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65" name="PlaceHolder 2"/>
          <p:cNvSpPr>
            <a:spLocks noGrp="1"/>
          </p:cNvSpPr>
          <p:nvPr>
            <p:ph type="ftr" idx="38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66" name="PlaceHolder 3"/>
          <p:cNvSpPr>
            <a:spLocks noGrp="1"/>
          </p:cNvSpPr>
          <p:nvPr>
            <p:ph type="sldNum" idx="38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B916E64-5B92-48DF-8B99-F8096CAB1E41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67" name="PlaceHolder 4"/>
          <p:cNvSpPr>
            <a:spLocks noGrp="1"/>
          </p:cNvSpPr>
          <p:nvPr>
            <p:ph type="dt" idx="38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3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6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56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7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57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57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57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7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57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57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7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7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7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58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5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8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88" name="PlaceHolder 3"/>
          <p:cNvSpPr>
            <a:spLocks noGrp="1"/>
          </p:cNvSpPr>
          <p:nvPr>
            <p:ph type="ftr" idx="38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89" name="PlaceHolder 4"/>
          <p:cNvSpPr>
            <a:spLocks noGrp="1"/>
          </p:cNvSpPr>
          <p:nvPr>
            <p:ph type="sldNum" idx="38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EEA62D9-A413-4B85-B624-FDF8055A5F5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590" name="PlaceHolder 5"/>
          <p:cNvSpPr>
            <a:spLocks noGrp="1"/>
          </p:cNvSpPr>
          <p:nvPr>
            <p:ph type="dt" idx="39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3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59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9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59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59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59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9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598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599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0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1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2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3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4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5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6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7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08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60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1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1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12" name="PlaceHolder 4"/>
          <p:cNvSpPr>
            <a:spLocks noGrp="1"/>
          </p:cNvSpPr>
          <p:nvPr>
            <p:ph type="ftr" idx="39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13" name="PlaceHolder 5"/>
          <p:cNvSpPr>
            <a:spLocks noGrp="1"/>
          </p:cNvSpPr>
          <p:nvPr>
            <p:ph type="sldNum" idx="39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6016B86-9B58-4D8C-B9D8-721CDAE739BE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14" name="PlaceHolder 6"/>
          <p:cNvSpPr>
            <a:spLocks noGrp="1"/>
          </p:cNvSpPr>
          <p:nvPr>
            <p:ph type="dt" idx="39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3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1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61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1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1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61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62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2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62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62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2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3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3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3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6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34" name="PlaceHolder 2"/>
          <p:cNvSpPr>
            <a:spLocks noGrp="1"/>
          </p:cNvSpPr>
          <p:nvPr>
            <p:ph type="ftr" idx="39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35" name="PlaceHolder 3"/>
          <p:cNvSpPr>
            <a:spLocks noGrp="1"/>
          </p:cNvSpPr>
          <p:nvPr>
            <p:ph type="sldNum" idx="39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4267EFF-6E17-4884-9D98-0046DB8AEB8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36" name="PlaceHolder 4"/>
          <p:cNvSpPr>
            <a:spLocks noGrp="1"/>
          </p:cNvSpPr>
          <p:nvPr>
            <p:ph type="dt" idx="39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3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3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63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3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4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64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64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4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64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64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4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4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4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4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5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5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5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5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5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655" name="PlaceHolder 1"/>
          <p:cNvSpPr>
            <a:spLocks noGrp="1"/>
          </p:cNvSpPr>
          <p:nvPr>
            <p:ph type="ftr" idx="39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56" name="PlaceHolder 2"/>
          <p:cNvSpPr>
            <a:spLocks noGrp="1"/>
          </p:cNvSpPr>
          <p:nvPr>
            <p:ph type="sldNum" idx="39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D4D73BF-66FA-42C3-AB83-8B83B3C1E45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57" name="PlaceHolder 3"/>
          <p:cNvSpPr>
            <a:spLocks noGrp="1"/>
          </p:cNvSpPr>
          <p:nvPr>
            <p:ph type="dt" idx="39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2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2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2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2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27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28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29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0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1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2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3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34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5" name="PlaceHolder 1"/>
          <p:cNvSpPr>
            <a:spLocks noGrp="1"/>
          </p:cNvSpPr>
          <p:nvPr>
            <p:ph type="dt" idx="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3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6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66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66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6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66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66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6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6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6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7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6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7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7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7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80" name="PlaceHolder 5"/>
          <p:cNvSpPr>
            <a:spLocks noGrp="1"/>
          </p:cNvSpPr>
          <p:nvPr>
            <p:ph type="ftr" idx="40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81" name="PlaceHolder 6"/>
          <p:cNvSpPr>
            <a:spLocks noGrp="1"/>
          </p:cNvSpPr>
          <p:nvPr>
            <p:ph type="sldNum" idx="40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A8D1F05-C74F-4177-880E-2C38F884B6A4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682" name="PlaceHolder 7"/>
          <p:cNvSpPr>
            <a:spLocks noGrp="1"/>
          </p:cNvSpPr>
          <p:nvPr>
            <p:ph type="dt" idx="40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3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8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68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8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8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68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68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68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69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69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69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0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7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0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0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04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05" name="PlaceHolder 5"/>
          <p:cNvSpPr>
            <a:spLocks noGrp="1"/>
          </p:cNvSpPr>
          <p:nvPr>
            <p:ph type="ftr" idx="40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06" name="PlaceHolder 6"/>
          <p:cNvSpPr>
            <a:spLocks noGrp="1"/>
          </p:cNvSpPr>
          <p:nvPr>
            <p:ph type="sldNum" idx="40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47E8E49-0210-4BA1-ACF1-000D740A199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07" name="PlaceHolder 7"/>
          <p:cNvSpPr>
            <a:spLocks noGrp="1"/>
          </p:cNvSpPr>
          <p:nvPr>
            <p:ph type="dt" idx="40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3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0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0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1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1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1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1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1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71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71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1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1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1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72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7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2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2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2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30" name="PlaceHolder 5"/>
          <p:cNvSpPr>
            <a:spLocks noGrp="1"/>
          </p:cNvSpPr>
          <p:nvPr>
            <p:ph type="ftr" idx="40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31" name="PlaceHolder 6"/>
          <p:cNvSpPr>
            <a:spLocks noGrp="1"/>
          </p:cNvSpPr>
          <p:nvPr>
            <p:ph type="sldNum" idx="40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6E1CF5A-FEFE-40FF-AFFA-C0CC73D2AAD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732" name="PlaceHolder 7"/>
          <p:cNvSpPr>
            <a:spLocks noGrp="1"/>
          </p:cNvSpPr>
          <p:nvPr>
            <p:ph type="dt" idx="40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4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3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3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39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40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2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4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4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4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4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4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4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4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4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48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5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51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4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5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5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5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5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5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5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58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59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6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6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6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64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4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6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7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71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72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7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4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8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8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8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8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8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8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8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87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4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9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9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9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9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9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9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9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97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79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4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0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0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0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0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0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0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0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07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0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1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3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3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4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4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4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4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4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5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3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4" name="PlaceHolder 4"/>
          <p:cNvSpPr>
            <a:spLocks noGrp="1"/>
          </p:cNvSpPr>
          <p:nvPr>
            <p:ph type="dt" idx="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4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1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1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1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1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1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1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17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18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4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2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2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2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2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2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2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2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27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2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4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3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3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34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35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3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3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3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5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4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4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4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4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4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4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46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47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4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5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51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5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5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5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5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5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5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5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58" name="Rechteck 9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4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59" name="Grafik 4" descr=""/>
          <p:cNvPicPr/>
          <p:nvPr/>
        </p:nvPicPr>
        <p:blipFill>
          <a:blip r:embed="rId7"/>
          <a:stretch/>
        </p:blipFill>
        <p:spPr>
          <a:xfrm>
            <a:off x="9601920" y="242280"/>
            <a:ext cx="2394360" cy="2025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6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6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6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5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6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6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6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6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6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6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7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87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87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7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8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8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882" name="PlaceHolder 1"/>
          <p:cNvSpPr>
            <a:spLocks noGrp="1"/>
          </p:cNvSpPr>
          <p:nvPr>
            <p:ph type="ftr" idx="40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883" name="PlaceHolder 2"/>
          <p:cNvSpPr>
            <a:spLocks noGrp="1"/>
          </p:cNvSpPr>
          <p:nvPr>
            <p:ph type="sldNum" idx="41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C542ADE-9624-4D31-BAE8-8FAE3E921D41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884" name="PlaceHolder 3"/>
          <p:cNvSpPr>
            <a:spLocks noGrp="1"/>
          </p:cNvSpPr>
          <p:nvPr>
            <p:ph type="dt" idx="41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88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88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5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89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89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9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89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89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9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9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9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89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0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0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0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0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0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9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0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07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08" name="PlaceHolder 4"/>
          <p:cNvSpPr>
            <a:spLocks noGrp="1"/>
          </p:cNvSpPr>
          <p:nvPr>
            <p:ph type="ftr" idx="41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09" name="PlaceHolder 5"/>
          <p:cNvSpPr>
            <a:spLocks noGrp="1"/>
          </p:cNvSpPr>
          <p:nvPr>
            <p:ph type="sldNum" idx="41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11EB9C3-B2AC-432B-94AD-99898ECA3CBB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10" name="PlaceHolder 6"/>
          <p:cNvSpPr>
            <a:spLocks noGrp="1"/>
          </p:cNvSpPr>
          <p:nvPr>
            <p:ph type="dt" idx="41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5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1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91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1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91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91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91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1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918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919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0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1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2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3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4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5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6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7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28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9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3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3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3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33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34" name="PlaceHolder 6"/>
          <p:cNvSpPr>
            <a:spLocks noGrp="1"/>
          </p:cNvSpPr>
          <p:nvPr>
            <p:ph type="ftr" idx="41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35" name="PlaceHolder 7"/>
          <p:cNvSpPr>
            <a:spLocks noGrp="1"/>
          </p:cNvSpPr>
          <p:nvPr>
            <p:ph type="sldNum" idx="41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7E2157A-03D9-4E37-8200-86B80AB6F27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36" name="PlaceHolder 8"/>
          <p:cNvSpPr>
            <a:spLocks noGrp="1"/>
          </p:cNvSpPr>
          <p:nvPr>
            <p:ph type="dt" idx="41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5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3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93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3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94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94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94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4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94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94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4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4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4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4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5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5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5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5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5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9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5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57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58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59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60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61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62" name="PlaceHolder 8"/>
          <p:cNvSpPr>
            <a:spLocks noGrp="1"/>
          </p:cNvSpPr>
          <p:nvPr>
            <p:ph type="ftr" idx="41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63" name="PlaceHolder 9"/>
          <p:cNvSpPr>
            <a:spLocks noGrp="1"/>
          </p:cNvSpPr>
          <p:nvPr>
            <p:ph type="sldNum" idx="41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C3095FF-89B4-4402-AD54-68381120593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64" name="PlaceHolder 10"/>
          <p:cNvSpPr>
            <a:spLocks noGrp="1"/>
          </p:cNvSpPr>
          <p:nvPr>
            <p:ph type="dt" idx="42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5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9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9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96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97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7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97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97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7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8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8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8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59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984" name="PlaceHolder 2"/>
          <p:cNvSpPr>
            <a:spLocks noGrp="1"/>
          </p:cNvSpPr>
          <p:nvPr>
            <p:ph type="ftr" idx="42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85" name="PlaceHolder 3"/>
          <p:cNvSpPr>
            <a:spLocks noGrp="1"/>
          </p:cNvSpPr>
          <p:nvPr>
            <p:ph type="sldNum" idx="42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B98AD45-C558-4ED5-B6EB-87830E5C180B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5986" name="PlaceHolder 4"/>
          <p:cNvSpPr>
            <a:spLocks noGrp="1"/>
          </p:cNvSpPr>
          <p:nvPr>
            <p:ph type="dt" idx="42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5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5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5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5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6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6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62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3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4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5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6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7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8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69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4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75" name="PlaceHolder 6"/>
          <p:cNvSpPr>
            <a:spLocks noGrp="1"/>
          </p:cNvSpPr>
          <p:nvPr>
            <p:ph type="dt" idx="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5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9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9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9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99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99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9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599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599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9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9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9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599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0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0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0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0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0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0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0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07" name="PlaceHolder 3"/>
          <p:cNvSpPr>
            <a:spLocks noGrp="1"/>
          </p:cNvSpPr>
          <p:nvPr>
            <p:ph type="ftr" idx="42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08" name="PlaceHolder 4"/>
          <p:cNvSpPr>
            <a:spLocks noGrp="1"/>
          </p:cNvSpPr>
          <p:nvPr>
            <p:ph type="sldNum" idx="42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F64704EE-EE03-458D-8679-2F74B55ACFB6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09" name="PlaceHolder 5"/>
          <p:cNvSpPr>
            <a:spLocks noGrp="1"/>
          </p:cNvSpPr>
          <p:nvPr>
            <p:ph type="dt" idx="42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5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1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01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1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01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01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01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1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01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01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1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2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0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2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3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31" name="PlaceHolder 4"/>
          <p:cNvSpPr>
            <a:spLocks noGrp="1"/>
          </p:cNvSpPr>
          <p:nvPr>
            <p:ph type="ftr" idx="42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32" name="PlaceHolder 5"/>
          <p:cNvSpPr>
            <a:spLocks noGrp="1"/>
          </p:cNvSpPr>
          <p:nvPr>
            <p:ph type="sldNum" idx="42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7A4F6F4-F655-4DCE-9BC3-8D9E9B5D90F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33" name="PlaceHolder 6"/>
          <p:cNvSpPr>
            <a:spLocks noGrp="1"/>
          </p:cNvSpPr>
          <p:nvPr>
            <p:ph type="dt" idx="42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5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3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03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3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03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03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03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4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04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04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4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5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5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0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53" name="PlaceHolder 2"/>
          <p:cNvSpPr>
            <a:spLocks noGrp="1"/>
          </p:cNvSpPr>
          <p:nvPr>
            <p:ph type="ftr" idx="43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54" name="PlaceHolder 3"/>
          <p:cNvSpPr>
            <a:spLocks noGrp="1"/>
          </p:cNvSpPr>
          <p:nvPr>
            <p:ph type="sldNum" idx="43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F675F80-5350-4462-8C96-9FAB1156ADED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55" name="PlaceHolder 4"/>
          <p:cNvSpPr>
            <a:spLocks noGrp="1"/>
          </p:cNvSpPr>
          <p:nvPr>
            <p:ph type="dt" idx="43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6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5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05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5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05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06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06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6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06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06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6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6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6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6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6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7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7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7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7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074" name="PlaceHolder 1"/>
          <p:cNvSpPr>
            <a:spLocks noGrp="1"/>
          </p:cNvSpPr>
          <p:nvPr>
            <p:ph type="ftr" idx="43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75" name="PlaceHolder 2"/>
          <p:cNvSpPr>
            <a:spLocks noGrp="1"/>
          </p:cNvSpPr>
          <p:nvPr>
            <p:ph type="sldNum" idx="43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936B1A8-6C9E-4EE8-B2D5-650A1817153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076" name="PlaceHolder 3"/>
          <p:cNvSpPr>
            <a:spLocks noGrp="1"/>
          </p:cNvSpPr>
          <p:nvPr>
            <p:ph type="dt" idx="43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6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7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07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7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08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08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08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8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08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08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8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8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8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8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9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9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9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9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09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0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9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9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9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99" name="PlaceHolder 5"/>
          <p:cNvSpPr>
            <a:spLocks noGrp="1"/>
          </p:cNvSpPr>
          <p:nvPr>
            <p:ph type="ftr" idx="43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00" name="PlaceHolder 6"/>
          <p:cNvSpPr>
            <a:spLocks noGrp="1"/>
          </p:cNvSpPr>
          <p:nvPr>
            <p:ph type="sldNum" idx="43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E390915-DE3C-43FB-BC67-E27F9A90DCD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01" name="PlaceHolder 7"/>
          <p:cNvSpPr>
            <a:spLocks noGrp="1"/>
          </p:cNvSpPr>
          <p:nvPr>
            <p:ph type="dt" idx="43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6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0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10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0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0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10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10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0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10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11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1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2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2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23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24" name="PlaceHolder 5"/>
          <p:cNvSpPr>
            <a:spLocks noGrp="1"/>
          </p:cNvSpPr>
          <p:nvPr>
            <p:ph type="ftr" idx="43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25" name="PlaceHolder 6"/>
          <p:cNvSpPr>
            <a:spLocks noGrp="1"/>
          </p:cNvSpPr>
          <p:nvPr>
            <p:ph type="sldNum" idx="44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FC79ABE1-0920-4954-9DE3-EA039D56E8E5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26" name="PlaceHolder 7"/>
          <p:cNvSpPr>
            <a:spLocks noGrp="1"/>
          </p:cNvSpPr>
          <p:nvPr>
            <p:ph type="dt" idx="44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6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1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13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13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3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13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13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3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3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3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3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4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4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4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4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4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4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4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4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49" name="PlaceHolder 5"/>
          <p:cNvSpPr>
            <a:spLocks noGrp="1"/>
          </p:cNvSpPr>
          <p:nvPr>
            <p:ph type="ftr" idx="44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50" name="PlaceHolder 6"/>
          <p:cNvSpPr>
            <a:spLocks noGrp="1"/>
          </p:cNvSpPr>
          <p:nvPr>
            <p:ph type="sldNum" idx="44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AA2E633-1F28-4861-9975-094A704B35FB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51" name="PlaceHolder 7"/>
          <p:cNvSpPr>
            <a:spLocks noGrp="1"/>
          </p:cNvSpPr>
          <p:nvPr>
            <p:ph type="dt" idx="44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6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5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15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5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5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15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15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5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15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16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6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170" name="PlaceHolder 1"/>
          <p:cNvSpPr>
            <a:spLocks noGrp="1"/>
          </p:cNvSpPr>
          <p:nvPr>
            <p:ph type="ftr" idx="44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71" name="PlaceHolder 2"/>
          <p:cNvSpPr>
            <a:spLocks noGrp="1"/>
          </p:cNvSpPr>
          <p:nvPr>
            <p:ph type="sldNum" idx="44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4C25D61-5B65-4E20-AAE7-72CDE0B0A94D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72" name="PlaceHolder 3"/>
          <p:cNvSpPr>
            <a:spLocks noGrp="1"/>
          </p:cNvSpPr>
          <p:nvPr>
            <p:ph type="dt" idx="44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7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7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6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7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17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7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7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17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18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8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18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18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8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9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9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19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1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9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95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196" name="PlaceHolder 4"/>
          <p:cNvSpPr>
            <a:spLocks noGrp="1"/>
          </p:cNvSpPr>
          <p:nvPr>
            <p:ph type="ftr" idx="44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97" name="PlaceHolder 5"/>
          <p:cNvSpPr>
            <a:spLocks noGrp="1"/>
          </p:cNvSpPr>
          <p:nvPr>
            <p:ph type="sldNum" idx="44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468506F-72C9-42F3-8AE8-2B466409768B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198" name="PlaceHolder 6"/>
          <p:cNvSpPr>
            <a:spLocks noGrp="1"/>
          </p:cNvSpPr>
          <p:nvPr>
            <p:ph type="dt" idx="45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6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9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0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0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20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20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20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0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20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20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0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0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1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2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1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1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2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21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22" name="PlaceHolder 6"/>
          <p:cNvSpPr>
            <a:spLocks noGrp="1"/>
          </p:cNvSpPr>
          <p:nvPr>
            <p:ph type="ftr" idx="45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23" name="PlaceHolder 7"/>
          <p:cNvSpPr>
            <a:spLocks noGrp="1"/>
          </p:cNvSpPr>
          <p:nvPr>
            <p:ph type="sldNum" idx="45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58680D8-55E9-472E-83AC-F5165CCAAD4B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24" name="PlaceHolder 8"/>
          <p:cNvSpPr>
            <a:spLocks noGrp="1"/>
          </p:cNvSpPr>
          <p:nvPr>
            <p:ph type="dt" idx="45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7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7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48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48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8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8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9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3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4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5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6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7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8" name="PlaceHolder 8"/>
          <p:cNvSpPr>
            <a:spLocks noGrp="1"/>
          </p:cNvSpPr>
          <p:nvPr>
            <p:ph type="dt" idx="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6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2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2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2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22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22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23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3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23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23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3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4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4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4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2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5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6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7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8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9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50" name="PlaceHolder 8"/>
          <p:cNvSpPr>
            <a:spLocks noGrp="1"/>
          </p:cNvSpPr>
          <p:nvPr>
            <p:ph type="ftr" idx="45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51" name="PlaceHolder 9"/>
          <p:cNvSpPr>
            <a:spLocks noGrp="1"/>
          </p:cNvSpPr>
          <p:nvPr>
            <p:ph type="sldNum" idx="45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781D793-5CBE-430D-BF82-DB0CC0959AAA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52" name="PlaceHolder 10"/>
          <p:cNvSpPr>
            <a:spLocks noGrp="1"/>
          </p:cNvSpPr>
          <p:nvPr>
            <p:ph type="dt" idx="45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6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5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5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25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25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25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5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26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26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6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7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2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72" name="PlaceHolder 2"/>
          <p:cNvSpPr>
            <a:spLocks noGrp="1"/>
          </p:cNvSpPr>
          <p:nvPr>
            <p:ph type="ftr" idx="45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73" name="PlaceHolder 3"/>
          <p:cNvSpPr>
            <a:spLocks noGrp="1"/>
          </p:cNvSpPr>
          <p:nvPr>
            <p:ph type="sldNum" idx="45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224EE61-2DDE-49D9-BCE1-C3EF34BE2A94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74" name="PlaceHolder 4"/>
          <p:cNvSpPr>
            <a:spLocks noGrp="1"/>
          </p:cNvSpPr>
          <p:nvPr>
            <p:ph type="dt" idx="45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6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7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7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7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27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27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28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8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28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28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8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9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9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29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2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9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95" name="PlaceHolder 3"/>
          <p:cNvSpPr>
            <a:spLocks noGrp="1"/>
          </p:cNvSpPr>
          <p:nvPr>
            <p:ph type="ftr" idx="46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96" name="PlaceHolder 4"/>
          <p:cNvSpPr>
            <a:spLocks noGrp="1"/>
          </p:cNvSpPr>
          <p:nvPr>
            <p:ph type="sldNum" idx="46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9F4A11A-7249-494E-9C95-949B6748E060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297" name="PlaceHolder 5"/>
          <p:cNvSpPr>
            <a:spLocks noGrp="1"/>
          </p:cNvSpPr>
          <p:nvPr>
            <p:ph type="dt" idx="46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7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9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9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0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0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0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0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0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30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30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0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0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0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1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3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1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1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19" name="PlaceHolder 4"/>
          <p:cNvSpPr>
            <a:spLocks noGrp="1"/>
          </p:cNvSpPr>
          <p:nvPr>
            <p:ph type="ftr" idx="46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20" name="PlaceHolder 5"/>
          <p:cNvSpPr>
            <a:spLocks noGrp="1"/>
          </p:cNvSpPr>
          <p:nvPr>
            <p:ph type="sldNum" idx="46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3E438F7-0076-46C6-A4D6-F634A0F3CFCA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21" name="PlaceHolder 6"/>
          <p:cNvSpPr>
            <a:spLocks noGrp="1"/>
          </p:cNvSpPr>
          <p:nvPr>
            <p:ph type="dt" idx="46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7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2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32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2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2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2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2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2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32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33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3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3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41" name="PlaceHolder 2"/>
          <p:cNvSpPr>
            <a:spLocks noGrp="1"/>
          </p:cNvSpPr>
          <p:nvPr>
            <p:ph type="ftr" idx="46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42" name="PlaceHolder 3"/>
          <p:cNvSpPr>
            <a:spLocks noGrp="1"/>
          </p:cNvSpPr>
          <p:nvPr>
            <p:ph type="sldNum" idx="46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8661B16-5C92-4A89-96D4-3C5757A1F8E0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43" name="PlaceHolder 4"/>
          <p:cNvSpPr>
            <a:spLocks noGrp="1"/>
          </p:cNvSpPr>
          <p:nvPr>
            <p:ph type="dt" idx="46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7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3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4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4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5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35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35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5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6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6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362" name="PlaceHolder 1"/>
          <p:cNvSpPr>
            <a:spLocks noGrp="1"/>
          </p:cNvSpPr>
          <p:nvPr>
            <p:ph type="ftr" idx="46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63" name="PlaceHolder 2"/>
          <p:cNvSpPr>
            <a:spLocks noGrp="1"/>
          </p:cNvSpPr>
          <p:nvPr>
            <p:ph type="sldNum" idx="47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12DF2B8-3EAF-47D4-ABCB-DDC0089B91CE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64" name="PlaceHolder 3"/>
          <p:cNvSpPr>
            <a:spLocks noGrp="1"/>
          </p:cNvSpPr>
          <p:nvPr>
            <p:ph type="dt" idx="47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7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3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6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7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7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37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37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7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8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8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8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3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8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8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8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387" name="PlaceHolder 5"/>
          <p:cNvSpPr>
            <a:spLocks noGrp="1"/>
          </p:cNvSpPr>
          <p:nvPr>
            <p:ph type="ftr" idx="47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88" name="PlaceHolder 6"/>
          <p:cNvSpPr>
            <a:spLocks noGrp="1"/>
          </p:cNvSpPr>
          <p:nvPr>
            <p:ph type="sldNum" idx="47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1389CC9-B09E-4F63-A03F-E6A8DE8F08C6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389" name="PlaceHolder 7"/>
          <p:cNvSpPr>
            <a:spLocks noGrp="1"/>
          </p:cNvSpPr>
          <p:nvPr>
            <p:ph type="dt" idx="47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7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9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39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9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9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9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9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9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39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39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39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0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4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0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1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11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12" name="PlaceHolder 5"/>
          <p:cNvSpPr>
            <a:spLocks noGrp="1"/>
          </p:cNvSpPr>
          <p:nvPr>
            <p:ph type="ftr" idx="47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13" name="PlaceHolder 6"/>
          <p:cNvSpPr>
            <a:spLocks noGrp="1"/>
          </p:cNvSpPr>
          <p:nvPr>
            <p:ph type="sldNum" idx="47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F10871C-E61D-4DFA-B7AC-73AA28C5D158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14" name="PlaceHolder 7"/>
          <p:cNvSpPr>
            <a:spLocks noGrp="1"/>
          </p:cNvSpPr>
          <p:nvPr>
            <p:ph type="dt" idx="47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7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1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41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1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41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419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420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21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422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423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4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5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6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7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8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29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30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31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32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4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3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3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36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37" name="PlaceHolder 5"/>
          <p:cNvSpPr>
            <a:spLocks noGrp="1"/>
          </p:cNvSpPr>
          <p:nvPr>
            <p:ph type="ftr" idx="47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38" name="PlaceHolder 6"/>
          <p:cNvSpPr>
            <a:spLocks noGrp="1"/>
          </p:cNvSpPr>
          <p:nvPr>
            <p:ph type="sldNum" idx="47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1ACBF3D-D939-4A28-B4A1-5F94DA642B7D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39" name="PlaceHolder 7"/>
          <p:cNvSpPr>
            <a:spLocks noGrp="1"/>
          </p:cNvSpPr>
          <p:nvPr>
            <p:ph type="dt" idx="48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4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44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4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44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44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44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4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44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44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4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5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458" name="PlaceHolder 1"/>
          <p:cNvSpPr>
            <a:spLocks noGrp="1"/>
          </p:cNvSpPr>
          <p:nvPr>
            <p:ph type="ftr" idx="48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59" name="PlaceHolder 2"/>
          <p:cNvSpPr>
            <a:spLocks noGrp="1"/>
          </p:cNvSpPr>
          <p:nvPr>
            <p:ph type="sldNum" idx="48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12E7D18-44D4-4C21-9452-776DD3785FD0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60" name="PlaceHolder 3"/>
          <p:cNvSpPr>
            <a:spLocks noGrp="1"/>
          </p:cNvSpPr>
          <p:nvPr>
            <p:ph type="dt" idx="48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6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6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0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03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04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0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06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07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08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09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0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1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2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13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5" name="PlaceHolder 2"/>
          <p:cNvSpPr>
            <a:spLocks noGrp="1"/>
          </p:cNvSpPr>
          <p:nvPr>
            <p:ph type="dt" idx="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7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6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46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6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46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46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46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6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47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47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7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8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4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83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84" name="PlaceHolder 4"/>
          <p:cNvSpPr>
            <a:spLocks noGrp="1"/>
          </p:cNvSpPr>
          <p:nvPr>
            <p:ph type="ftr" idx="48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85" name="PlaceHolder 5"/>
          <p:cNvSpPr>
            <a:spLocks noGrp="1"/>
          </p:cNvSpPr>
          <p:nvPr>
            <p:ph type="sldNum" idx="48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FCC57B0-C15D-4551-9D58-F890266ABB4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486" name="PlaceHolder 6"/>
          <p:cNvSpPr>
            <a:spLocks noGrp="1"/>
          </p:cNvSpPr>
          <p:nvPr>
            <p:ph type="dt" idx="48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7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4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4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49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49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9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49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49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9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9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9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49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0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0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0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0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0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5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0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0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08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09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10" name="PlaceHolder 6"/>
          <p:cNvSpPr>
            <a:spLocks noGrp="1"/>
          </p:cNvSpPr>
          <p:nvPr>
            <p:ph type="ftr" idx="487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11" name="PlaceHolder 7"/>
          <p:cNvSpPr>
            <a:spLocks noGrp="1"/>
          </p:cNvSpPr>
          <p:nvPr>
            <p:ph type="sldNum" idx="48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BF5D138-F251-4EEE-9BD5-4032AD2C3B6F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12" name="PlaceHolder 8"/>
          <p:cNvSpPr>
            <a:spLocks noGrp="1"/>
          </p:cNvSpPr>
          <p:nvPr>
            <p:ph type="dt" idx="48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51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1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51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1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51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1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52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52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2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3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5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3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4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5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6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7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38" name="PlaceHolder 8"/>
          <p:cNvSpPr>
            <a:spLocks noGrp="1"/>
          </p:cNvSpPr>
          <p:nvPr>
            <p:ph type="ftr" idx="490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39" name="PlaceHolder 9"/>
          <p:cNvSpPr>
            <a:spLocks noGrp="1"/>
          </p:cNvSpPr>
          <p:nvPr>
            <p:ph type="sldNum" idx="49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4CAADC6-AAC2-494F-AB56-66ECA9261B4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40" name="PlaceHolder 10"/>
          <p:cNvSpPr>
            <a:spLocks noGrp="1"/>
          </p:cNvSpPr>
          <p:nvPr>
            <p:ph type="dt" idx="49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8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4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54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4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54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45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546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47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548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549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0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1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2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3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4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5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6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7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58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5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60" name="PlaceHolder 2"/>
          <p:cNvSpPr>
            <a:spLocks noGrp="1"/>
          </p:cNvSpPr>
          <p:nvPr>
            <p:ph type="ftr" idx="493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61" name="PlaceHolder 3"/>
          <p:cNvSpPr>
            <a:spLocks noGrp="1"/>
          </p:cNvSpPr>
          <p:nvPr>
            <p:ph type="sldNum" idx="49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622D142-6428-4040-BAFB-7BCEAE74F86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62" name="PlaceHolder 4"/>
          <p:cNvSpPr>
            <a:spLocks noGrp="1"/>
          </p:cNvSpPr>
          <p:nvPr>
            <p:ph type="dt" idx="49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8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6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56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6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56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6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56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6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57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57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8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5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583" name="PlaceHolder 3"/>
          <p:cNvSpPr>
            <a:spLocks noGrp="1"/>
          </p:cNvSpPr>
          <p:nvPr>
            <p:ph type="ftr" idx="496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84" name="PlaceHolder 4"/>
          <p:cNvSpPr>
            <a:spLocks noGrp="1"/>
          </p:cNvSpPr>
          <p:nvPr>
            <p:ph type="sldNum" idx="49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38CFA1B-F40F-48C9-8B4C-1E37ECBEF269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585" name="PlaceHolder 5"/>
          <p:cNvSpPr>
            <a:spLocks noGrp="1"/>
          </p:cNvSpPr>
          <p:nvPr>
            <p:ph type="dt" idx="49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8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5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5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9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59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9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59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59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0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0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0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0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6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0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0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07" name="PlaceHolder 4"/>
          <p:cNvSpPr>
            <a:spLocks noGrp="1"/>
          </p:cNvSpPr>
          <p:nvPr>
            <p:ph type="ftr" idx="499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08" name="PlaceHolder 5"/>
          <p:cNvSpPr>
            <a:spLocks noGrp="1"/>
          </p:cNvSpPr>
          <p:nvPr>
            <p:ph type="sldNum" idx="50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4EF52BF-D783-4AAD-B87D-1D1BFC896B12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09" name="PlaceHolder 6"/>
          <p:cNvSpPr>
            <a:spLocks noGrp="1"/>
          </p:cNvSpPr>
          <p:nvPr>
            <p:ph type="dt" idx="50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8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1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61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1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61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61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61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1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617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618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19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0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1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2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3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4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5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6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7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6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29" name="PlaceHolder 2"/>
          <p:cNvSpPr>
            <a:spLocks noGrp="1"/>
          </p:cNvSpPr>
          <p:nvPr>
            <p:ph type="ftr" idx="502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30" name="PlaceHolder 3"/>
          <p:cNvSpPr>
            <a:spLocks noGrp="1"/>
          </p:cNvSpPr>
          <p:nvPr>
            <p:ph type="sldNum" idx="50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73170CF-07D3-4638-8146-3EF19EB58983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31" name="PlaceHolder 4"/>
          <p:cNvSpPr>
            <a:spLocks noGrp="1"/>
          </p:cNvSpPr>
          <p:nvPr>
            <p:ph type="dt" idx="50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8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3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63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3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63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636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637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3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63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64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650" name="PlaceHolder 1"/>
          <p:cNvSpPr>
            <a:spLocks noGrp="1"/>
          </p:cNvSpPr>
          <p:nvPr>
            <p:ph type="ftr" idx="505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51" name="PlaceHolder 2"/>
          <p:cNvSpPr>
            <a:spLocks noGrp="1"/>
          </p:cNvSpPr>
          <p:nvPr>
            <p:ph type="sldNum" idx="50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52E4EDE-7635-4D27-B3B2-41E41F8F042D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52" name="PlaceHolder 3"/>
          <p:cNvSpPr>
            <a:spLocks noGrp="1"/>
          </p:cNvSpPr>
          <p:nvPr>
            <p:ph type="dt" idx="50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8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5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65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5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65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65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65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5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66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66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7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6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7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7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7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75" name="PlaceHolder 5"/>
          <p:cNvSpPr>
            <a:spLocks noGrp="1"/>
          </p:cNvSpPr>
          <p:nvPr>
            <p:ph type="ftr" idx="508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76" name="PlaceHolder 6"/>
          <p:cNvSpPr>
            <a:spLocks noGrp="1"/>
          </p:cNvSpPr>
          <p:nvPr>
            <p:ph type="sldNum" idx="50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FC282AE-0FAA-4E0C-80C4-7D51D8DC6177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677" name="PlaceHolder 7"/>
          <p:cNvSpPr>
            <a:spLocks noGrp="1"/>
          </p:cNvSpPr>
          <p:nvPr>
            <p:ph type="dt" idx="51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2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8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7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67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8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68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682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683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68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68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68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8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8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8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6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9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9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699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00" name="PlaceHolder 5"/>
          <p:cNvSpPr>
            <a:spLocks noGrp="1"/>
          </p:cNvSpPr>
          <p:nvPr>
            <p:ph type="ftr" idx="511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01" name="PlaceHolder 6"/>
          <p:cNvSpPr>
            <a:spLocks noGrp="1"/>
          </p:cNvSpPr>
          <p:nvPr>
            <p:ph type="sldNum" idx="51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9601E9D-4797-495A-BD90-DC64DE6937A9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02" name="PlaceHolder 7"/>
          <p:cNvSpPr>
            <a:spLocks noGrp="1"/>
          </p:cNvSpPr>
          <p:nvPr>
            <p:ph type="dt" idx="51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1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1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1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2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2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2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2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2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3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33" name="PlaceHolder 3"/>
          <p:cNvSpPr>
            <a:spLocks noGrp="1"/>
          </p:cNvSpPr>
          <p:nvPr>
            <p:ph type="dt" idx="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8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0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70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0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0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70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70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0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71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671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1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2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7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2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2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2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25" name="PlaceHolder 5"/>
          <p:cNvSpPr>
            <a:spLocks noGrp="1"/>
          </p:cNvSpPr>
          <p:nvPr>
            <p:ph type="ftr" idx="514"/>
          </p:nvPr>
        </p:nvSpPr>
        <p:spPr>
          <a:xfrm>
            <a:off x="8927640" y="653400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26" name="PlaceHolder 6"/>
          <p:cNvSpPr>
            <a:spLocks noGrp="1"/>
          </p:cNvSpPr>
          <p:nvPr>
            <p:ph type="sldNum" idx="51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834E192-06A7-4785-B685-4573A80188FC}" type="slidenum">
              <a:rPr b="1" lang="en-GB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27" name="PlaceHolder 7"/>
          <p:cNvSpPr>
            <a:spLocks noGrp="1"/>
          </p:cNvSpPr>
          <p:nvPr>
            <p:ph type="dt" idx="51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8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72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3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3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73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733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3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35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36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37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38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39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0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1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2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3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4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5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46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47" name="PlaceHolder 1"/>
          <p:cNvSpPr>
            <a:spLocks noGrp="1"/>
          </p:cNvSpPr>
          <p:nvPr>
            <p:ph type="ftr" idx="51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48" name="PlaceHolder 2"/>
          <p:cNvSpPr>
            <a:spLocks noGrp="1"/>
          </p:cNvSpPr>
          <p:nvPr>
            <p:ph type="sldNum" idx="51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B2977CA-0D1F-4EDA-92E6-293AA5398B5F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49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50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0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8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75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5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5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7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756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5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58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59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0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1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2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3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4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5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6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7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8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69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7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72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73" name="PlaceHolder 4"/>
          <p:cNvSpPr>
            <a:spLocks noGrp="1"/>
          </p:cNvSpPr>
          <p:nvPr>
            <p:ph type="ftr" idx="51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774" name="PlaceHolder 5"/>
          <p:cNvSpPr>
            <a:spLocks noGrp="1"/>
          </p:cNvSpPr>
          <p:nvPr>
            <p:ph type="sldNum" idx="52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CF69741-BE5D-4BB4-8C03-74C2905C90C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9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7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77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7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7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77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780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8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82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3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4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5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6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7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8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89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90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91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92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793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9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9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9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98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799" name="PlaceHolder 6"/>
          <p:cNvSpPr>
            <a:spLocks noGrp="1"/>
          </p:cNvSpPr>
          <p:nvPr>
            <p:ph type="ftr" idx="52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00" name="PlaceHolder 7"/>
          <p:cNvSpPr>
            <a:spLocks noGrp="1"/>
          </p:cNvSpPr>
          <p:nvPr>
            <p:ph type="sldNum" idx="52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945BF65-F2BC-4DA8-A522-648F2339DE9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9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0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80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0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0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80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806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0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08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09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0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1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2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3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4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5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6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7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8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19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2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3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4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5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6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27" name="PlaceHolder 8"/>
          <p:cNvSpPr>
            <a:spLocks noGrp="1"/>
          </p:cNvSpPr>
          <p:nvPr>
            <p:ph type="ftr" idx="52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28" name="PlaceHolder 9"/>
          <p:cNvSpPr>
            <a:spLocks noGrp="1"/>
          </p:cNvSpPr>
          <p:nvPr>
            <p:ph type="sldNum" idx="52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0F3FE30-5886-42C5-A04B-BCC6EBB3362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9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2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83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3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3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8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83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3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36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37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38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39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0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1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2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3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4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5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6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47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49" name="PlaceHolder 2"/>
          <p:cNvSpPr>
            <a:spLocks noGrp="1"/>
          </p:cNvSpPr>
          <p:nvPr>
            <p:ph type="ftr" idx="52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50" name="PlaceHolder 3"/>
          <p:cNvSpPr>
            <a:spLocks noGrp="1"/>
          </p:cNvSpPr>
          <p:nvPr>
            <p:ph type="sldNum" idx="52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C6DED0A-1B8D-4622-BAFC-6C11A6A11C2F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9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5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85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5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5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8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856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5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58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59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0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1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2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3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4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5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6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7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8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69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7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72" name="PlaceHolder 3"/>
          <p:cNvSpPr>
            <a:spLocks noGrp="1"/>
          </p:cNvSpPr>
          <p:nvPr>
            <p:ph type="ftr" idx="52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73" name="PlaceHolder 4"/>
          <p:cNvSpPr>
            <a:spLocks noGrp="1"/>
          </p:cNvSpPr>
          <p:nvPr>
            <p:ph type="sldNum" idx="52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96E2056-9C85-4EF3-8ECE-600749CB9DA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29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7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87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7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7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87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879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88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881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2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3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4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5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6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7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8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89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90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91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892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8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9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9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896" name="PlaceHolder 4"/>
          <p:cNvSpPr>
            <a:spLocks noGrp="1"/>
          </p:cNvSpPr>
          <p:nvPr>
            <p:ph type="ftr" idx="52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897" name="PlaceHolder 5"/>
          <p:cNvSpPr>
            <a:spLocks noGrp="1"/>
          </p:cNvSpPr>
          <p:nvPr>
            <p:ph type="sldNum" idx="53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6F6E5C19-4618-40C6-8235-6A4980FDBEC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29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9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89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0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0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90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903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0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05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06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07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08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09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0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1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2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3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4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5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16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18" name="PlaceHolder 2"/>
          <p:cNvSpPr>
            <a:spLocks noGrp="1"/>
          </p:cNvSpPr>
          <p:nvPr>
            <p:ph type="ftr" idx="53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19" name="PlaceHolder 3"/>
          <p:cNvSpPr>
            <a:spLocks noGrp="1"/>
          </p:cNvSpPr>
          <p:nvPr>
            <p:ph type="sldNum" idx="53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8D03B74-C5DF-4FB0-8A1A-AA7948B57FA8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0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9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2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92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2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2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92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925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2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27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28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29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0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1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2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3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4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5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6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7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38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39" name="PlaceHolder 1"/>
          <p:cNvSpPr>
            <a:spLocks noGrp="1"/>
          </p:cNvSpPr>
          <p:nvPr>
            <p:ph type="ftr" idx="53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40" name="PlaceHolder 2"/>
          <p:cNvSpPr>
            <a:spLocks noGrp="1"/>
          </p:cNvSpPr>
          <p:nvPr>
            <p:ph type="sldNum" idx="53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147E5C9-6DA2-4B36-98E5-D6E898B50A9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3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3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3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3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3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4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41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2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3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4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5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6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7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48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52" name="PlaceHolder 4"/>
          <p:cNvSpPr>
            <a:spLocks noGrp="1"/>
          </p:cNvSpPr>
          <p:nvPr>
            <p:ph type="dt" idx="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9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4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94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4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4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94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946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4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48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49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0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1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2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3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4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5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6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7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8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59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6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6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6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64" name="PlaceHolder 5"/>
          <p:cNvSpPr>
            <a:spLocks noGrp="1"/>
          </p:cNvSpPr>
          <p:nvPr>
            <p:ph type="ftr" idx="53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65" name="PlaceHolder 6"/>
          <p:cNvSpPr>
            <a:spLocks noGrp="1"/>
          </p:cNvSpPr>
          <p:nvPr>
            <p:ph type="sldNum" idx="53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16488B02-7341-4DB3-B440-39B30B7161C8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9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6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96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6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6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97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971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7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73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4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5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6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7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79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80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81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82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83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84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8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8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88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89" name="PlaceHolder 5"/>
          <p:cNvSpPr>
            <a:spLocks noGrp="1"/>
          </p:cNvSpPr>
          <p:nvPr>
            <p:ph type="ftr" idx="53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6990" name="PlaceHolder 6"/>
          <p:cNvSpPr>
            <a:spLocks noGrp="1"/>
          </p:cNvSpPr>
          <p:nvPr>
            <p:ph type="sldNum" idx="53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7FB4078-82F5-4B1F-B783-377D9CC70A3B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9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99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9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9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99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996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99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998" name="Grafik 27" descr="Ein Bild, das Objekt, Ball, Schild, Baseball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99" name="Grafik 29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0" name="Grafik 31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1" name="Grafik 34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2" name="Grafik 36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3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>
            <a:off x="1782720" y="253404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4" name="Grafik 41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5" name="Grafik 45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6" name="Grafik 46" descr="Ein Bild, das Objekt, Uhr enthält.&#10;&#10;Automatisch generierte Beschreibung"/>
          <p:cNvPicPr/>
          <p:nvPr/>
        </p:nvPicPr>
        <p:blipFill>
          <a:blip r:embed="rId15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7" name="Grafik 47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8" name="Grafik 48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09" name="Grafik 20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0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1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1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1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14" name="PlaceHolder 5"/>
          <p:cNvSpPr>
            <a:spLocks noGrp="1"/>
          </p:cNvSpPr>
          <p:nvPr>
            <p:ph type="ftr" idx="53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015" name="PlaceHolder 6"/>
          <p:cNvSpPr>
            <a:spLocks noGrp="1"/>
          </p:cNvSpPr>
          <p:nvPr>
            <p:ph type="sldNum" idx="54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E0294CD-2B30-4211-999F-AD0371B6225A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0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1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1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1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1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2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2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2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</p:sldLayout>
</file>

<file path=ppt/slideLayouts/slideLayout3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30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2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2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2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2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2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2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2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3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32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30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3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3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3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4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4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4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44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0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4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4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4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4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4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5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5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4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5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6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7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58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30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5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6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6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6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6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6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6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30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6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6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6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7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7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7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7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7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30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7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7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7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7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8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8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8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8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08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5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5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57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58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0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1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2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3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4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5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6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67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9" name="PlaceHolder 2"/>
          <p:cNvSpPr>
            <a:spLocks noGrp="1"/>
          </p:cNvSpPr>
          <p:nvPr>
            <p:ph type="dt" idx="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0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9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9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9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30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09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9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9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9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9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9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0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</p:sldLayout>
</file>

<file path=ppt/slideLayouts/slideLayout3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30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0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0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0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0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0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0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0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0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1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1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31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1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1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1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1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1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1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1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2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2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22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31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2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2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2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2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2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2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2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3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3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3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1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3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3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3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3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3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3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4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41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2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3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4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5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6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7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8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49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50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51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52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153" name="PlaceHolder 1"/>
          <p:cNvSpPr>
            <a:spLocks noGrp="1"/>
          </p:cNvSpPr>
          <p:nvPr>
            <p:ph type="ftr" idx="54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154" name="PlaceHolder 2"/>
          <p:cNvSpPr>
            <a:spLocks noGrp="1"/>
          </p:cNvSpPr>
          <p:nvPr>
            <p:ph type="sldNum" idx="54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95B7972-909E-4186-A83B-BE017FDB28F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31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5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5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5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5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6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6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62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3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4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5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6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7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8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69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70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71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72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73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1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7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76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77" name="PlaceHolder 4"/>
          <p:cNvSpPr>
            <a:spLocks noGrp="1"/>
          </p:cNvSpPr>
          <p:nvPr>
            <p:ph type="ftr" idx="54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178" name="PlaceHolder 5"/>
          <p:cNvSpPr>
            <a:spLocks noGrp="1"/>
          </p:cNvSpPr>
          <p:nvPr>
            <p:ph type="sldNum" idx="54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C7A7D77-1591-4F32-BCEF-60EE7E0B746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31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18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8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8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18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18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18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186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87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88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89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0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1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2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3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4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5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6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97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19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19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0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0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0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03" name="PlaceHolder 6"/>
          <p:cNvSpPr>
            <a:spLocks noGrp="1"/>
          </p:cNvSpPr>
          <p:nvPr>
            <p:ph type="ftr" idx="54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04" name="PlaceHolder 7"/>
          <p:cNvSpPr>
            <a:spLocks noGrp="1"/>
          </p:cNvSpPr>
          <p:nvPr>
            <p:ph type="sldNum" idx="54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9F10617-6BC2-4AA6-AF73-264D184881F8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1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0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20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0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0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20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21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1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12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3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4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5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6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7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8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19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20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21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22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23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2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26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27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28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29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30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31" name="PlaceHolder 8"/>
          <p:cNvSpPr>
            <a:spLocks noGrp="1"/>
          </p:cNvSpPr>
          <p:nvPr>
            <p:ph type="ftr" idx="54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32" name="PlaceHolder 9"/>
          <p:cNvSpPr>
            <a:spLocks noGrp="1"/>
          </p:cNvSpPr>
          <p:nvPr>
            <p:ph type="sldNum" idx="54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EC7F0B9-E422-4FD0-AE4B-890727C3A1B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31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2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23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23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3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40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1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2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3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4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5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6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7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8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49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50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51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53" name="PlaceHolder 2"/>
          <p:cNvSpPr>
            <a:spLocks noGrp="1"/>
          </p:cNvSpPr>
          <p:nvPr>
            <p:ph type="ftr" idx="54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54" name="PlaceHolder 3"/>
          <p:cNvSpPr>
            <a:spLocks noGrp="1"/>
          </p:cNvSpPr>
          <p:nvPr>
            <p:ph type="sldNum" idx="55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0BC03B9-8C80-4770-B628-B059606E4B2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2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7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74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75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76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77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78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79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0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1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2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3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84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85" name="PlaceHolder 1"/>
          <p:cNvSpPr>
            <a:spLocks noGrp="1"/>
          </p:cNvSpPr>
          <p:nvPr>
            <p:ph type="dt" idx="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31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25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5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5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25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26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6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62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3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4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5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6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7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8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69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70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71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72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73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7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76" name="PlaceHolder 3"/>
          <p:cNvSpPr>
            <a:spLocks noGrp="1"/>
          </p:cNvSpPr>
          <p:nvPr>
            <p:ph type="ftr" idx="55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277" name="PlaceHolder 4"/>
          <p:cNvSpPr>
            <a:spLocks noGrp="1"/>
          </p:cNvSpPr>
          <p:nvPr>
            <p:ph type="sldNum" idx="55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A33A8C30-6CE3-455F-8C46-22D26B57F42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31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7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27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8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8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28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28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28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285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86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87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88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89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0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1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2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3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4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5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96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9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9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00" name="PlaceHolder 4"/>
          <p:cNvSpPr>
            <a:spLocks noGrp="1"/>
          </p:cNvSpPr>
          <p:nvPr>
            <p:ph type="ftr" idx="55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301" name="PlaceHolder 5"/>
          <p:cNvSpPr>
            <a:spLocks noGrp="1"/>
          </p:cNvSpPr>
          <p:nvPr>
            <p:ph type="sldNum" idx="55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65896ED-5D5D-4A9E-94B7-FFF1BB2468E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1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0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0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0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0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0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30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0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09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0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1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2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3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4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5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6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7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8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19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20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22" name="PlaceHolder 2"/>
          <p:cNvSpPr>
            <a:spLocks noGrp="1"/>
          </p:cNvSpPr>
          <p:nvPr>
            <p:ph type="ftr" idx="55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323" name="PlaceHolder 3"/>
          <p:cNvSpPr>
            <a:spLocks noGrp="1"/>
          </p:cNvSpPr>
          <p:nvPr>
            <p:ph type="sldNum" idx="55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F899DB8-87FF-4906-94BE-A653E9C558C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32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2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2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2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2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2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32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3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31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2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3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4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5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6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7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8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39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40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41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42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43" name="PlaceHolder 1"/>
          <p:cNvSpPr>
            <a:spLocks noGrp="1"/>
          </p:cNvSpPr>
          <p:nvPr>
            <p:ph type="ftr" idx="55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344" name="PlaceHolder 2"/>
          <p:cNvSpPr>
            <a:spLocks noGrp="1"/>
          </p:cNvSpPr>
          <p:nvPr>
            <p:ph type="sldNum" idx="55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337304B-CD22-4C36-BB3D-3E69F0472BD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32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4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4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4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4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4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35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5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52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3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4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5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6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7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8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59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60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61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62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63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6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6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6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68" name="PlaceHolder 5"/>
          <p:cNvSpPr>
            <a:spLocks noGrp="1"/>
          </p:cNvSpPr>
          <p:nvPr>
            <p:ph type="ftr" idx="55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369" name="PlaceHolder 6"/>
          <p:cNvSpPr>
            <a:spLocks noGrp="1"/>
          </p:cNvSpPr>
          <p:nvPr>
            <p:ph type="sldNum" idx="56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8462673-7059-4D07-8322-A82C55E67E4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32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7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7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7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7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37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7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77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78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79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0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1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2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3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4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5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6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7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388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9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9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92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393" name="PlaceHolder 5"/>
          <p:cNvSpPr>
            <a:spLocks noGrp="1"/>
          </p:cNvSpPr>
          <p:nvPr>
            <p:ph type="ftr" idx="56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394" name="PlaceHolder 6"/>
          <p:cNvSpPr>
            <a:spLocks noGrp="1"/>
          </p:cNvSpPr>
          <p:nvPr>
            <p:ph type="sldNum" idx="56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59B4AEF-B9E1-4D9F-ABA9-525D1BC7DC1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32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9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9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9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9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9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40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40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402" name="Grafik 26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>
            <a:off x="621000" y="5967360"/>
            <a:ext cx="624600" cy="1182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3" name="Grafik 27" descr="Ein Bild, das Objekt, Ball, Schild, Baseball enthält.&#10;&#10;Automatisch generierte Beschreibung"/>
          <p:cNvPicPr/>
          <p:nvPr/>
        </p:nvPicPr>
        <p:blipFill>
          <a:blip r:embed="rId8"/>
          <a:stretch/>
        </p:blipFill>
        <p:spPr>
          <a:xfrm>
            <a:off x="1067400" y="5802120"/>
            <a:ext cx="898920" cy="963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4" name="Grafik 29" descr="Ein Bild, das Objekt, Uhr enthält.&#10;&#10;Automatisch generierte Beschreibung"/>
          <p:cNvPicPr/>
          <p:nvPr/>
        </p:nvPicPr>
        <p:blipFill>
          <a:blip r:embed="rId9"/>
          <a:stretch/>
        </p:blipFill>
        <p:spPr>
          <a:xfrm rot="18087000">
            <a:off x="304560" y="4413960"/>
            <a:ext cx="355680" cy="6739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5" name="Grafik 31" descr="Ein Bild, das Objekt, Uhr enthält.&#10;&#10;Automatisch generierte Beschreibung"/>
          <p:cNvPicPr/>
          <p:nvPr/>
        </p:nvPicPr>
        <p:blipFill>
          <a:blip r:embed="rId10"/>
          <a:stretch/>
        </p:blipFill>
        <p:spPr>
          <a:xfrm rot="2413800">
            <a:off x="3904920" y="5969160"/>
            <a:ext cx="381600" cy="7232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6" name="Grafik 34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rot="2878800">
            <a:off x="2256120" y="44139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7" name="Grafik 36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225800" y="504216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8" name="Grafik 40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1990080" y="2381760"/>
            <a:ext cx="758520" cy="8128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09" name="Grafik 41" descr="Ein Bild, das Objekt, Ball, Schild, Baseball enthält.&#10;&#10;Automatisch generierte Beschreibung"/>
          <p:cNvPicPr/>
          <p:nvPr/>
        </p:nvPicPr>
        <p:blipFill>
          <a:blip r:embed="rId14"/>
          <a:stretch/>
        </p:blipFill>
        <p:spPr>
          <a:xfrm rot="16994400">
            <a:off x="-283320" y="5856480"/>
            <a:ext cx="711000" cy="76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10" name="Grafik 45" descr="Ein Bild, das Objekt, Ball, Schild, Baseball enthält.&#10;&#10;Automatisch generierte Beschreibung"/>
          <p:cNvPicPr/>
          <p:nvPr/>
        </p:nvPicPr>
        <p:blipFill>
          <a:blip r:embed="rId15"/>
          <a:stretch/>
        </p:blipFill>
        <p:spPr>
          <a:xfrm rot="2878800">
            <a:off x="2460240" y="5681880"/>
            <a:ext cx="551880" cy="59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11" name="Grafik 46" descr="Ein Bild, das Objekt, Uhr enthält.&#10;&#10;Automatisch generierte Beschreibung"/>
          <p:cNvPicPr/>
          <p:nvPr/>
        </p:nvPicPr>
        <p:blipFill>
          <a:blip r:embed="rId16"/>
          <a:stretch/>
        </p:blipFill>
        <p:spPr>
          <a:xfrm rot="18917400">
            <a:off x="670680" y="5050440"/>
            <a:ext cx="483120" cy="91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12" name="Grafik 47" descr="Ein Bild, das Objekt, Uhr enthält.&#10;&#10;Automatisch generierte Beschreibung"/>
          <p:cNvPicPr/>
          <p:nvPr/>
        </p:nvPicPr>
        <p:blipFill>
          <a:blip r:embed="rId17"/>
          <a:stretch/>
        </p:blipFill>
        <p:spPr>
          <a:xfrm rot="3176400">
            <a:off x="2026800" y="5085000"/>
            <a:ext cx="263520" cy="50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13" name="Grafik 48" descr="Ein Bild, das Objekt, Uhr enthält.&#10;&#10;Automatisch generierte Beschreibung"/>
          <p:cNvPicPr/>
          <p:nvPr/>
        </p:nvPicPr>
        <p:blipFill>
          <a:blip r:embed="rId18"/>
          <a:stretch/>
        </p:blipFill>
        <p:spPr>
          <a:xfrm rot="19426200">
            <a:off x="2955960" y="5241600"/>
            <a:ext cx="315720" cy="598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1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1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1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18" name="PlaceHolder 5"/>
          <p:cNvSpPr>
            <a:spLocks noGrp="1"/>
          </p:cNvSpPr>
          <p:nvPr>
            <p:ph type="ftr" idx="56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19" name="PlaceHolder 6"/>
          <p:cNvSpPr>
            <a:spLocks noGrp="1"/>
          </p:cNvSpPr>
          <p:nvPr>
            <p:ph type="sldNum" idx="56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FFBC3D6-B127-49FC-91D5-5D3AA703BB78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2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59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59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9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9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9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0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05" name="PlaceHolder 5"/>
          <p:cNvSpPr>
            <a:spLocks noGrp="1"/>
          </p:cNvSpPr>
          <p:nvPr>
            <p:ph type="dt" idx="1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2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0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0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1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1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1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2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4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25" name="PlaceHolder 5"/>
          <p:cNvSpPr>
            <a:spLocks noGrp="1"/>
          </p:cNvSpPr>
          <p:nvPr>
            <p:ph type="dt" idx="1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2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2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2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2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30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31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3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33" name="Grafik 35" descr="Ein Bild, das Objekt, Uhr enthält.&#10;&#10;Automatisch generierte Beschreibung"/>
          <p:cNvPicPr/>
          <p:nvPr/>
        </p:nvPicPr>
        <p:blipFill>
          <a:blip r:embed="rId7"/>
          <a:stretch/>
        </p:blipFill>
        <p:spPr>
          <a:xfrm rot="5888400">
            <a:off x="-37800" y="2963880"/>
            <a:ext cx="371520" cy="7038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4" name="Grafik 36" descr="Ein Bild, das Objekt, Uhr enthält.&#10;&#10;Automatisch generierte Beschreibung"/>
          <p:cNvPicPr/>
          <p:nvPr/>
        </p:nvPicPr>
        <p:blipFill>
          <a:blip r:embed="rId8"/>
          <a:stretch/>
        </p:blipFill>
        <p:spPr>
          <a:xfrm rot="4728000">
            <a:off x="1114560" y="1269360"/>
            <a:ext cx="414720" cy="785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5" name="Grafik 37" descr="Ein Bild, das Objekt, Ball, Schild, Baseball enthält.&#10;&#10;Automatisch generierte Beschreibung"/>
          <p:cNvPicPr/>
          <p:nvPr/>
        </p:nvPicPr>
        <p:blipFill>
          <a:blip r:embed="rId9"/>
          <a:stretch/>
        </p:blipFill>
        <p:spPr>
          <a:xfrm rot="20641800">
            <a:off x="-584640" y="2139840"/>
            <a:ext cx="764640" cy="8190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6" name="Grafik 38" descr="Ein Bild, das Objekt, Ball, Schild, Baseball enthält.&#10;&#10;Automatisch generierte Beschreibung"/>
          <p:cNvPicPr/>
          <p:nvPr/>
        </p:nvPicPr>
        <p:blipFill>
          <a:blip r:embed="rId10"/>
          <a:stretch/>
        </p:blipFill>
        <p:spPr>
          <a:xfrm rot="2878800">
            <a:off x="748440" y="2066040"/>
            <a:ext cx="656280" cy="703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7" name="Grafik 39" descr="Ein Bild, das Objekt, Ball, Schild, Baseball enthält.&#10;&#10;Automatisch generierte Beschreibung"/>
          <p:cNvPicPr/>
          <p:nvPr/>
        </p:nvPicPr>
        <p:blipFill>
          <a:blip r:embed="rId11"/>
          <a:stretch/>
        </p:blipFill>
        <p:spPr>
          <a:xfrm flipH="1" rot="5400000">
            <a:off x="1768680" y="2626920"/>
            <a:ext cx="512280" cy="5486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8" name="Grafik 40" descr="Ein Bild, das Objekt, Ball, Schild, Baseball enthält.&#10;&#10;Automatisch generierte Beschreibung"/>
          <p:cNvPicPr/>
          <p:nvPr/>
        </p:nvPicPr>
        <p:blipFill>
          <a:blip r:embed="rId12"/>
          <a:stretch/>
        </p:blipFill>
        <p:spPr>
          <a:xfrm rot="20110200">
            <a:off x="1088280" y="972000"/>
            <a:ext cx="378720" cy="405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39" name="Grafik 44" descr="Ein Bild, das Objekt, Ball, Schild, Baseball enthält.&#10;&#10;Automatisch generierte Beschreibung"/>
          <p:cNvPicPr/>
          <p:nvPr/>
        </p:nvPicPr>
        <p:blipFill>
          <a:blip r:embed="rId13"/>
          <a:stretch/>
        </p:blipFill>
        <p:spPr>
          <a:xfrm>
            <a:off x="-253800" y="922680"/>
            <a:ext cx="902520" cy="9666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40" name="Grafik 46" descr="Ein Bild, das Objekt, Uhr enthält.&#10;&#10;Automatisch generierte Beschreibung"/>
          <p:cNvPicPr/>
          <p:nvPr/>
        </p:nvPicPr>
        <p:blipFill>
          <a:blip r:embed="rId14"/>
          <a:stretch/>
        </p:blipFill>
        <p:spPr>
          <a:xfrm rot="19862400">
            <a:off x="356040" y="217440"/>
            <a:ext cx="474120" cy="897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45" name="PlaceHolder 5"/>
          <p:cNvSpPr>
            <a:spLocks noGrp="1"/>
          </p:cNvSpPr>
          <p:nvPr>
            <p:ph type="dt" idx="1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5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5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5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53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54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655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6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7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8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59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0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1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2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3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4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5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6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7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8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69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70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2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67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7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67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67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7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678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67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68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8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69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6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98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2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0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0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0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0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0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06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707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708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09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0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1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2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3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4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5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6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7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8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19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20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21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22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23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7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28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2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2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2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4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2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3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3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3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3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3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36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737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738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39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0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1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2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3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4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5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6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7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8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49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50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51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52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53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7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6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7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8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59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60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2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6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6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6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6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6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6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68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76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77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7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8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7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2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7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7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79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79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9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94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795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796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97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98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799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0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1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2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3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4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5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6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7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8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09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10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11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8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1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3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81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1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1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81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81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2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21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822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823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4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5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6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7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8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29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0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1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2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3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4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5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6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7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38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8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4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4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3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4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84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4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4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84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84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4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49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850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851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2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3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4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5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6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7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8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59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0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1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2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3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4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5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66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8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3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86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7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7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87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87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7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875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876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877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78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79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0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1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2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3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4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5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6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7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8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89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90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91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892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3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9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89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9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89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89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89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89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00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901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902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3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4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5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6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7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8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09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0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1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2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3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4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5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6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17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1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2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2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3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92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2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92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92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92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2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29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930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931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2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3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4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5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6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7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8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39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0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1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2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3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4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5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46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4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4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50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3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95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5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95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95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95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5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58" name="Rechteck 19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4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95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96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6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7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9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7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7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97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98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8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98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98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98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98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987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988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989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0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1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2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3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4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5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6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7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8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999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0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1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2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3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04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3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3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3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3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00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0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00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00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01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1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12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013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014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5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6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7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8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19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0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1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2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3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4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5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6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7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8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29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0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3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32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3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0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0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03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03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3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40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041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042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3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4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5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6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7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8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49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0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1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2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3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4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5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6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57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0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5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6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6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6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3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06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6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06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06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06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6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070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071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072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3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4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5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6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7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8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79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0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1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2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3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4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5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6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087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0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8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90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91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92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93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094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4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09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09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09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09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10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0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02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103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104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5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6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7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8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09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0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1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2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3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4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5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6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7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8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19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4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12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2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2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12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12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2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28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129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130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1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2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3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4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5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6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7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8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39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0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1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2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3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4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45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4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4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14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5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5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15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15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5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55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156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157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58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59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0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1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2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3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4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5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6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7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8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69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70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71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72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1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74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175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4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17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7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17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18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18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18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183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184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185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86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87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88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89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0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1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2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3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4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5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6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7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8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199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00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2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4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0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20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0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20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20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20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0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09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210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211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2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3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4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5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6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7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8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19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0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1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2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3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4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5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26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4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22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2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23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23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23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3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34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235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236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37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38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39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0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1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2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3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4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5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6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7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8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49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50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51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2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5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5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55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4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25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5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25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260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261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62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63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264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265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66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67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68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69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0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1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2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3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4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5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6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7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8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79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80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2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8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84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4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28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8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28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28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29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29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292" name="Rechteck 75"/>
          <p:cNvSpPr/>
          <p:nvPr/>
        </p:nvSpPr>
        <p:spPr>
          <a:xfrm>
            <a:off x="126360" y="126360"/>
            <a:ext cx="11937600" cy="6603480"/>
          </a:xfrm>
          <a:prstGeom prst="rect">
            <a:avLst/>
          </a:prstGeom>
          <a:solidFill>
            <a:schemeClr val="accent5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293" name="Gruppieren 23"/>
          <p:cNvGrpSpPr/>
          <p:nvPr/>
        </p:nvGrpSpPr>
        <p:grpSpPr>
          <a:xfrm>
            <a:off x="6261480" y="82080"/>
            <a:ext cx="7731720" cy="7108560"/>
            <a:chOff x="6261480" y="82080"/>
            <a:chExt cx="7731720" cy="7108560"/>
          </a:xfrm>
        </p:grpSpPr>
        <p:pic>
          <p:nvPicPr>
            <p:cNvPr id="1294" name="Grafik 24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>
              <a:off x="7624440" y="4886640"/>
              <a:ext cx="1098000" cy="2304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5" name="Grafik 25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>
              <a:off x="8574120" y="4497480"/>
              <a:ext cx="1579680" cy="1876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6" name="Grafik 26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19052400">
              <a:off x="7758720" y="3009600"/>
              <a:ext cx="846000" cy="17758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7" name="Grafik 27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18087000">
              <a:off x="6981480" y="1900440"/>
              <a:ext cx="694080" cy="1184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8" name="Grafik 28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1482000">
              <a:off x="9065520" y="1195920"/>
              <a:ext cx="749160" cy="1572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299" name="Grafik 29" descr="Ein Bild, das Objekt, Uhr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3826200">
              <a:off x="9928080" y="3083760"/>
              <a:ext cx="609480" cy="104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0" name="Grafik 30" descr="Ein Bild, das Objekt, Uhr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4728000">
              <a:off x="11548440" y="961200"/>
              <a:ext cx="1069920" cy="1825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1" name="Grafik 31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20641800">
              <a:off x="8742240" y="2993040"/>
              <a:ext cx="1130040" cy="13428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2" name="Grafik 32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2878800">
              <a:off x="10836000" y="23040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3" name="Grafik 33" descr="Ein Bild, das Objekt, Ball, Schild, Baseball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4639200">
              <a:off x="12830040" y="62712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4" name="Grafik 34" descr="Ein Bild, das Objekt, Ball, Schild, Baseball enthält.&#10;&#10;Automatisch generierte Beschreibung"/>
            <p:cNvPicPr/>
            <p:nvPr/>
          </p:nvPicPr>
          <p:blipFill>
            <a:blip r:embed="rId17"/>
            <a:stretch/>
          </p:blipFill>
          <p:spPr>
            <a:xfrm rot="20110200">
              <a:off x="11212920" y="295920"/>
              <a:ext cx="970200" cy="11527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5" name="Grafik 35" descr="Ein Bild, das Objekt, Ball, Schild, Baseball enthält.&#10;&#10;Automatisch generierte Beschreibung"/>
            <p:cNvPicPr/>
            <p:nvPr/>
          </p:nvPicPr>
          <p:blipFill>
            <a:blip r:embed="rId18"/>
            <a:stretch/>
          </p:blipFill>
          <p:spPr>
            <a:xfrm flipH="1" rot="3451800">
              <a:off x="8265960" y="29520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6" name="Grafik 36" descr="Ein Bild, das Objekt, Ball, Schild, Baseball enthält.&#10;&#10;Automatisch generierte Beschreibung"/>
            <p:cNvPicPr/>
            <p:nvPr/>
          </p:nvPicPr>
          <p:blipFill>
            <a:blip r:embed="rId19"/>
            <a:stretch/>
          </p:blipFill>
          <p:spPr>
            <a:xfrm rot="17538600">
              <a:off x="6960240" y="298440"/>
              <a:ext cx="1076040" cy="103932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7" name="Grafik 37" descr="Ein Bild, das Objekt, Ball, Schild, Baseball enthält.&#10;&#10;Automatisch generierte Beschreibung"/>
            <p:cNvPicPr/>
            <p:nvPr/>
          </p:nvPicPr>
          <p:blipFill>
            <a:blip r:embed="rId20"/>
            <a:stretch/>
          </p:blipFill>
          <p:spPr>
            <a:xfrm rot="14019000">
              <a:off x="6372000" y="1173960"/>
              <a:ext cx="597960" cy="5770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8" name="Grafik 38" descr="Ein Bild, das Objekt, Ball, Schild, Baseball enthält.&#10;&#10;Automatisch generierte Beschreibung"/>
            <p:cNvPicPr/>
            <p:nvPr/>
          </p:nvPicPr>
          <p:blipFill>
            <a:blip r:embed="rId21"/>
            <a:stretch/>
          </p:blipFill>
          <p:spPr>
            <a:xfrm>
              <a:off x="9769320" y="984960"/>
              <a:ext cx="1333440" cy="15843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309" name="Grafik 39" descr="Ein Bild, das Objekt, Ball, Schild, Baseball enthält.&#10;&#10;Automatisch generierte Beschreibung"/>
            <p:cNvPicPr/>
            <p:nvPr/>
          </p:nvPicPr>
          <p:blipFill>
            <a:blip r:embed="rId22"/>
            <a:stretch/>
          </p:blipFill>
          <p:spPr>
            <a:xfrm rot="16576200">
              <a:off x="7622640" y="1807200"/>
              <a:ext cx="1386000" cy="133848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3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1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1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13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4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1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1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1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1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1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2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4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2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2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2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2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2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2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2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30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5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3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3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3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3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3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3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3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4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4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42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5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4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4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4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4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4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4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2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3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4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5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56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5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5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5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6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6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6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6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5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6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6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6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6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7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7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7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5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7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7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7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7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7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8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8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8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5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8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8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8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8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8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9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3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5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39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9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39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39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39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39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4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4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4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5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0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0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0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03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04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05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07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08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09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5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1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1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1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1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1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1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1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1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20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5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22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23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24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25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26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27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de-DE" sz="32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29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30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31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6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3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3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3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3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3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3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39" name="PlaceHolder 1"/>
          <p:cNvSpPr>
            <a:spLocks noGrp="1"/>
          </p:cNvSpPr>
          <p:nvPr>
            <p:ph type="ftr" idx="1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40" name="PlaceHolder 2"/>
          <p:cNvSpPr>
            <a:spLocks noGrp="1"/>
          </p:cNvSpPr>
          <p:nvPr>
            <p:ph type="sldNum" idx="1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3686A98-29EA-4BD7-AD13-C0DD4A388B3B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41" name="PlaceHolder 3"/>
          <p:cNvSpPr>
            <a:spLocks noGrp="1"/>
          </p:cNvSpPr>
          <p:nvPr>
            <p:ph type="dt" idx="1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6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4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4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4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4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4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4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5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51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52" name="PlaceHolder 4"/>
          <p:cNvSpPr>
            <a:spLocks noGrp="1"/>
          </p:cNvSpPr>
          <p:nvPr>
            <p:ph type="ftr" idx="1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53" name="PlaceHolder 5"/>
          <p:cNvSpPr>
            <a:spLocks noGrp="1"/>
          </p:cNvSpPr>
          <p:nvPr>
            <p:ph type="sldNum" idx="1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AF2251F-9B8C-4AAB-A153-BD178C42747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54" name="PlaceHolder 6"/>
          <p:cNvSpPr>
            <a:spLocks noGrp="1"/>
          </p:cNvSpPr>
          <p:nvPr>
            <p:ph type="dt" idx="1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6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5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56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57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58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59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60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61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6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6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65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66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67" name="PlaceHolder 6"/>
          <p:cNvSpPr>
            <a:spLocks noGrp="1"/>
          </p:cNvSpPr>
          <p:nvPr>
            <p:ph type="ftr" idx="1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68" name="PlaceHolder 7"/>
          <p:cNvSpPr>
            <a:spLocks noGrp="1"/>
          </p:cNvSpPr>
          <p:nvPr>
            <p:ph type="sldNum" idx="2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E95F7FE-2935-4586-A91E-68494F55868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69" name="PlaceHolder 8"/>
          <p:cNvSpPr>
            <a:spLocks noGrp="1"/>
          </p:cNvSpPr>
          <p:nvPr>
            <p:ph type="dt" idx="2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6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7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7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7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7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7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7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7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79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80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81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82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83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84" name="PlaceHolder 8"/>
          <p:cNvSpPr>
            <a:spLocks noGrp="1"/>
          </p:cNvSpPr>
          <p:nvPr>
            <p:ph type="ftr" idx="2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85" name="PlaceHolder 9"/>
          <p:cNvSpPr>
            <a:spLocks noGrp="1"/>
          </p:cNvSpPr>
          <p:nvPr>
            <p:ph type="sldNum" idx="2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0334552-D92C-46CD-9D9C-F25F2FCF6863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86" name="PlaceHolder 10"/>
          <p:cNvSpPr>
            <a:spLocks noGrp="1"/>
          </p:cNvSpPr>
          <p:nvPr>
            <p:ph type="dt" idx="2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6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4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91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492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493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49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95" name="PlaceHolder 2"/>
          <p:cNvSpPr>
            <a:spLocks noGrp="1"/>
          </p:cNvSpPr>
          <p:nvPr>
            <p:ph type="ftr" idx="2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96" name="PlaceHolder 3"/>
          <p:cNvSpPr>
            <a:spLocks noGrp="1"/>
          </p:cNvSpPr>
          <p:nvPr>
            <p:ph type="sldNum" idx="2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992B532-6174-4E64-98F4-59CC2202AF4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497" name="PlaceHolder 4"/>
          <p:cNvSpPr>
            <a:spLocks noGrp="1"/>
          </p:cNvSpPr>
          <p:nvPr>
            <p:ph type="dt" idx="2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6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49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0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0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0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0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0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0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07" name="PlaceHolder 3"/>
          <p:cNvSpPr>
            <a:spLocks noGrp="1"/>
          </p:cNvSpPr>
          <p:nvPr>
            <p:ph type="ftr" idx="2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08" name="PlaceHolder 4"/>
          <p:cNvSpPr>
            <a:spLocks noGrp="1"/>
          </p:cNvSpPr>
          <p:nvPr>
            <p:ph type="sldNum" idx="2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8568D46-A872-47CC-9856-098926A0D70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09" name="PlaceHolder 5"/>
          <p:cNvSpPr>
            <a:spLocks noGrp="1"/>
          </p:cNvSpPr>
          <p:nvPr>
            <p:ph type="dt" idx="3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7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6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11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12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13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14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15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16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1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1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20" name="PlaceHolder 4"/>
          <p:cNvSpPr>
            <a:spLocks noGrp="1"/>
          </p:cNvSpPr>
          <p:nvPr>
            <p:ph type="ftr" idx="3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21" name="PlaceHolder 5"/>
          <p:cNvSpPr>
            <a:spLocks noGrp="1"/>
          </p:cNvSpPr>
          <p:nvPr>
            <p:ph type="sldNum" idx="3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4E73A5C-2F19-424F-AD9C-1E868B8B7D04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22" name="PlaceHolder 6"/>
          <p:cNvSpPr>
            <a:spLocks noGrp="1"/>
          </p:cNvSpPr>
          <p:nvPr>
            <p:ph type="dt" idx="3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5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5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6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2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2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2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27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28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29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31" name="PlaceHolder 2"/>
          <p:cNvSpPr>
            <a:spLocks noGrp="1"/>
          </p:cNvSpPr>
          <p:nvPr>
            <p:ph type="ftr" idx="3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32" name="PlaceHolder 3"/>
          <p:cNvSpPr>
            <a:spLocks noGrp="1"/>
          </p:cNvSpPr>
          <p:nvPr>
            <p:ph type="sldNum" idx="3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F368B5C-71EE-49EB-BB14-735A69C4F33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33" name="PlaceHolder 4"/>
          <p:cNvSpPr>
            <a:spLocks noGrp="1"/>
          </p:cNvSpPr>
          <p:nvPr>
            <p:ph type="dt" idx="3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6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3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3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3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3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3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4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41" name="PlaceHolder 1"/>
          <p:cNvSpPr>
            <a:spLocks noGrp="1"/>
          </p:cNvSpPr>
          <p:nvPr>
            <p:ph type="ftr" idx="3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42" name="PlaceHolder 2"/>
          <p:cNvSpPr>
            <a:spLocks noGrp="1"/>
          </p:cNvSpPr>
          <p:nvPr>
            <p:ph type="sldNum" idx="3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30C58E9-5012-49C0-9DF9-B61F4C3FC53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43" name="PlaceHolder 3"/>
          <p:cNvSpPr>
            <a:spLocks noGrp="1"/>
          </p:cNvSpPr>
          <p:nvPr>
            <p:ph type="dt" idx="3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6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4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4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4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48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49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50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5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5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5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55" name="PlaceHolder 5"/>
          <p:cNvSpPr>
            <a:spLocks noGrp="1"/>
          </p:cNvSpPr>
          <p:nvPr>
            <p:ph type="ftr" idx="40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56" name="PlaceHolder 6"/>
          <p:cNvSpPr>
            <a:spLocks noGrp="1"/>
          </p:cNvSpPr>
          <p:nvPr>
            <p:ph type="sldNum" idx="4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EF5BAF5C-6238-4F5A-96E8-AB6E4485CA8F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57" name="PlaceHolder 7"/>
          <p:cNvSpPr>
            <a:spLocks noGrp="1"/>
          </p:cNvSpPr>
          <p:nvPr>
            <p:ph type="dt" idx="4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7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62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63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64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66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67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68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69" name="PlaceHolder 5"/>
          <p:cNvSpPr>
            <a:spLocks noGrp="1"/>
          </p:cNvSpPr>
          <p:nvPr>
            <p:ph type="ftr" idx="4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70" name="PlaceHolder 6"/>
          <p:cNvSpPr>
            <a:spLocks noGrp="1"/>
          </p:cNvSpPr>
          <p:nvPr>
            <p:ph type="sldNum" idx="4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481AD7EA-C80A-4A34-A240-5984F8B4EDFA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71" name="PlaceHolder 7"/>
          <p:cNvSpPr>
            <a:spLocks noGrp="1"/>
          </p:cNvSpPr>
          <p:nvPr>
            <p:ph type="dt" idx="4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7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7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7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7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76" name="Objekt 6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77" name="Objekt 6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78" name="Rechteck 7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57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80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81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82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583" name="PlaceHolder 5"/>
          <p:cNvSpPr>
            <a:spLocks noGrp="1"/>
          </p:cNvSpPr>
          <p:nvPr>
            <p:ph type="ftr" idx="4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84" name="PlaceHolder 6"/>
          <p:cNvSpPr>
            <a:spLocks noGrp="1"/>
          </p:cNvSpPr>
          <p:nvPr>
            <p:ph type="sldNum" idx="4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02F44F42-5083-45C2-9218-779C96FFEB51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585" name="PlaceHolder 7"/>
          <p:cNvSpPr>
            <a:spLocks noGrp="1"/>
          </p:cNvSpPr>
          <p:nvPr>
            <p:ph type="dt" idx="4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7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58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8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58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59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591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59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59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59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59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0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0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0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0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604" name="PlaceHolder 1"/>
          <p:cNvSpPr>
            <a:spLocks noGrp="1"/>
          </p:cNvSpPr>
          <p:nvPr>
            <p:ph type="ftr" idx="4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05" name="PlaceHolder 2"/>
          <p:cNvSpPr>
            <a:spLocks noGrp="1"/>
          </p:cNvSpPr>
          <p:nvPr>
            <p:ph type="sldNum" idx="5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3D1D2377-CC6F-4E5F-A406-33C61828984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06" name="PlaceHolder 3"/>
          <p:cNvSpPr>
            <a:spLocks noGrp="1"/>
          </p:cNvSpPr>
          <p:nvPr>
            <p:ph type="dt" idx="5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0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0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2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20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7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61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1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61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6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61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1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61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61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1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1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2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6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2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29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30" name="PlaceHolder 4"/>
          <p:cNvSpPr>
            <a:spLocks noGrp="1"/>
          </p:cNvSpPr>
          <p:nvPr>
            <p:ph type="ftr" idx="5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31" name="PlaceHolder 5"/>
          <p:cNvSpPr>
            <a:spLocks noGrp="1"/>
          </p:cNvSpPr>
          <p:nvPr>
            <p:ph type="sldNum" idx="5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4FC0C54-9EF6-45EC-BB12-D6AF9961347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32" name="PlaceHolder 6"/>
          <p:cNvSpPr>
            <a:spLocks noGrp="1"/>
          </p:cNvSpPr>
          <p:nvPr>
            <p:ph type="dt" idx="5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7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634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35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636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63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638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39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640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641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2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3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4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5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6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7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8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49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50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6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3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4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5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56" name="PlaceHolder 6"/>
          <p:cNvSpPr>
            <a:spLocks noGrp="1"/>
          </p:cNvSpPr>
          <p:nvPr>
            <p:ph type="ftr" idx="5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57" name="PlaceHolder 7"/>
          <p:cNvSpPr>
            <a:spLocks noGrp="1"/>
          </p:cNvSpPr>
          <p:nvPr>
            <p:ph type="sldNum" idx="5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1FE1C6D-FD20-466D-BE0D-CC46B25D04A0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58" name="PlaceHolder 8"/>
          <p:cNvSpPr>
            <a:spLocks noGrp="1"/>
          </p:cNvSpPr>
          <p:nvPr>
            <p:ph type="dt" idx="5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7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5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66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6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66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66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66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6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66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66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6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6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7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67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7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79" name="PlaceHolder 3"/>
          <p:cNvSpPr>
            <a:spLocks noGrp="1"/>
          </p:cNvSpPr>
          <p:nvPr>
            <p:ph type="body"/>
          </p:nvPr>
        </p:nvSpPr>
        <p:spPr>
          <a:xfrm>
            <a:off x="20523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0" name="PlaceHolder 4"/>
          <p:cNvSpPr>
            <a:spLocks noGrp="1"/>
          </p:cNvSpPr>
          <p:nvPr>
            <p:ph type="body"/>
          </p:nvPr>
        </p:nvSpPr>
        <p:spPr>
          <a:xfrm>
            <a:off x="3553560" y="33933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1" name="PlaceHolder 5"/>
          <p:cNvSpPr>
            <a:spLocks noGrp="1"/>
          </p:cNvSpPr>
          <p:nvPr>
            <p:ph type="body"/>
          </p:nvPr>
        </p:nvSpPr>
        <p:spPr>
          <a:xfrm>
            <a:off x="55080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2" name="PlaceHolder 6"/>
          <p:cNvSpPr>
            <a:spLocks noGrp="1"/>
          </p:cNvSpPr>
          <p:nvPr>
            <p:ph type="body"/>
          </p:nvPr>
        </p:nvSpPr>
        <p:spPr>
          <a:xfrm>
            <a:off x="20523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3" name="PlaceHolder 7"/>
          <p:cNvSpPr>
            <a:spLocks noGrp="1"/>
          </p:cNvSpPr>
          <p:nvPr>
            <p:ph type="body"/>
          </p:nvPr>
        </p:nvSpPr>
        <p:spPr>
          <a:xfrm>
            <a:off x="3553560" y="5470560"/>
            <a:ext cx="142920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684" name="PlaceHolder 8"/>
          <p:cNvSpPr>
            <a:spLocks noGrp="1"/>
          </p:cNvSpPr>
          <p:nvPr>
            <p:ph type="ftr" idx="5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85" name="PlaceHolder 9"/>
          <p:cNvSpPr>
            <a:spLocks noGrp="1"/>
          </p:cNvSpPr>
          <p:nvPr>
            <p:ph type="sldNum" idx="5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5A4649B1-4CD6-4C83-A8E1-5478238E01E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686" name="PlaceHolder 10"/>
          <p:cNvSpPr>
            <a:spLocks noGrp="1"/>
          </p:cNvSpPr>
          <p:nvPr>
            <p:ph type="dt" idx="6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8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tandard 7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68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8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69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691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692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69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694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695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96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97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98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699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00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01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02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03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04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06" name="PlaceHolder 2"/>
          <p:cNvSpPr>
            <a:spLocks noGrp="1"/>
          </p:cNvSpPr>
          <p:nvPr>
            <p:ph type="ftr" idx="6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07" name="PlaceHolder 3"/>
          <p:cNvSpPr>
            <a:spLocks noGrp="1"/>
          </p:cNvSpPr>
          <p:nvPr>
            <p:ph type="sldNum" idx="6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16EA016-99AF-4F60-9A43-3B10FFF4BB0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08" name="PlaceHolder 4"/>
          <p:cNvSpPr>
            <a:spLocks noGrp="1"/>
          </p:cNvSpPr>
          <p:nvPr>
            <p:ph type="dt" idx="6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Centered Tex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5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6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6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</p:spTree>
  </p:cSld>
</p:sldLayout>
</file>

<file path=ppt/slideLayouts/slideLayout9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Standard 77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71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1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71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1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71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1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71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71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1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1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2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2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29" name="PlaceHolder 3"/>
          <p:cNvSpPr>
            <a:spLocks noGrp="1"/>
          </p:cNvSpPr>
          <p:nvPr>
            <p:ph type="ftr" idx="64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30" name="PlaceHolder 4"/>
          <p:cNvSpPr>
            <a:spLocks noGrp="1"/>
          </p:cNvSpPr>
          <p:nvPr>
            <p:ph type="sldNum" idx="65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773AF488-192F-45C0-88F1-6BFCA24D8F49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31" name="PlaceHolder 5"/>
          <p:cNvSpPr>
            <a:spLocks noGrp="1"/>
          </p:cNvSpPr>
          <p:nvPr>
            <p:ph type="dt" idx="66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Standard 78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3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733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34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735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3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737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38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739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740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1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2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3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4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5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6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7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8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49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51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52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53" name="PlaceHolder 4"/>
          <p:cNvSpPr>
            <a:spLocks noGrp="1"/>
          </p:cNvSpPr>
          <p:nvPr>
            <p:ph type="ftr" idx="67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54" name="PlaceHolder 5"/>
          <p:cNvSpPr>
            <a:spLocks noGrp="1"/>
          </p:cNvSpPr>
          <p:nvPr>
            <p:ph type="sldNum" idx="68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221A09A8-6A83-4A5B-9007-ACA2D1C47BE5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55" name="PlaceHolder 6"/>
          <p:cNvSpPr>
            <a:spLocks noGrp="1"/>
          </p:cNvSpPr>
          <p:nvPr>
            <p:ph type="dt" idx="69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Standard 79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6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757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58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759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60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761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62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763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764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65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66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67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68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69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70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71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72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73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775" name="PlaceHolder 2"/>
          <p:cNvSpPr>
            <a:spLocks noGrp="1"/>
          </p:cNvSpPr>
          <p:nvPr>
            <p:ph type="ftr" idx="70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76" name="PlaceHolder 3"/>
          <p:cNvSpPr>
            <a:spLocks noGrp="1"/>
          </p:cNvSpPr>
          <p:nvPr>
            <p:ph type="sldNum" idx="71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B9212EF2-A684-48CE-8379-661607818D5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77" name="PlaceHolder 4"/>
          <p:cNvSpPr>
            <a:spLocks noGrp="1"/>
          </p:cNvSpPr>
          <p:nvPr>
            <p:ph type="dt" idx="72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mediaAndTx" preserve="1">
  <p:cSld name="Standard 80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779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80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781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782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783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784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785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786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87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88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89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0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1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2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3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4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795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796" name="PlaceHolder 1"/>
          <p:cNvSpPr>
            <a:spLocks noGrp="1"/>
          </p:cNvSpPr>
          <p:nvPr>
            <p:ph type="ftr" idx="73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97" name="PlaceHolder 2"/>
          <p:cNvSpPr>
            <a:spLocks noGrp="1"/>
          </p:cNvSpPr>
          <p:nvPr>
            <p:ph type="sldNum" idx="74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D14B215-1116-42F9-9FF9-CD08386F500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798" name="PlaceHolder 3"/>
          <p:cNvSpPr>
            <a:spLocks noGrp="1"/>
          </p:cNvSpPr>
          <p:nvPr>
            <p:ph type="dt" idx="75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Tx" preserve="1">
  <p:cSld name="Standard 81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0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0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0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80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80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0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80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80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0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0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1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8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1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1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2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21" name="PlaceHolder 5"/>
          <p:cNvSpPr>
            <a:spLocks noGrp="1"/>
          </p:cNvSpPr>
          <p:nvPr>
            <p:ph type="ftr" idx="76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22" name="PlaceHolder 6"/>
          <p:cNvSpPr>
            <a:spLocks noGrp="1"/>
          </p:cNvSpPr>
          <p:nvPr>
            <p:ph type="sldNum" idx="77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DD933D9-C5AD-4C1F-A7C5-85FB86D05B2C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23" name="PlaceHolder 7"/>
          <p:cNvSpPr>
            <a:spLocks noGrp="1"/>
          </p:cNvSpPr>
          <p:nvPr>
            <p:ph type="dt" idx="78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AndTwoObj" preserve="1">
  <p:cSld name="Standard 82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2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2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2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2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828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829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3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831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832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3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4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5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6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7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8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39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40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41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8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3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3976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4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5" name="PlaceHolder 4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46" name="PlaceHolder 5"/>
          <p:cNvSpPr>
            <a:spLocks noGrp="1"/>
          </p:cNvSpPr>
          <p:nvPr>
            <p:ph type="ftr" idx="79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47" name="PlaceHolder 6"/>
          <p:cNvSpPr>
            <a:spLocks noGrp="1"/>
          </p:cNvSpPr>
          <p:nvPr>
            <p:ph type="sldNum" idx="80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26FA550-B5F0-4B58-A6B6-F681F3A2C7B6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48" name="PlaceHolder 7"/>
          <p:cNvSpPr>
            <a:spLocks noGrp="1"/>
          </p:cNvSpPr>
          <p:nvPr>
            <p:ph type="dt" idx="81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Standard 83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9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50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51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52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853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854" name="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55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grpSp>
        <p:nvGrpSpPr>
          <p:cNvPr id="1856" name="Gruppieren 65"/>
          <p:cNvGrpSpPr/>
          <p:nvPr/>
        </p:nvGrpSpPr>
        <p:grpSpPr>
          <a:xfrm>
            <a:off x="10073520" y="59040"/>
            <a:ext cx="2488680" cy="2646000"/>
            <a:chOff x="10073520" y="59040"/>
            <a:chExt cx="2488680" cy="2646000"/>
          </a:xfrm>
        </p:grpSpPr>
        <p:pic>
          <p:nvPicPr>
            <p:cNvPr id="1857" name="Grafik 42" descr="Ein Bild, das Objekt, Uhr enthält.&#10;&#10;Automatisch generierte Beschreibung"/>
            <p:cNvPicPr/>
            <p:nvPr/>
          </p:nvPicPr>
          <p:blipFill>
            <a:blip r:embed="rId7"/>
            <a:stretch/>
          </p:blipFill>
          <p:spPr>
            <a:xfrm rot="2102400">
              <a:off x="10262160" y="1792080"/>
              <a:ext cx="416160" cy="7887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58" name="Grafik 43" descr="Ein Bild, das Objekt, Ball, Schild, Baseball enthält.&#10;&#10;Automatisch generierte Beschreibung"/>
            <p:cNvPicPr/>
            <p:nvPr/>
          </p:nvPicPr>
          <p:blipFill>
            <a:blip r:embed="rId8"/>
            <a:stretch/>
          </p:blipFill>
          <p:spPr>
            <a:xfrm rot="1425600">
              <a:off x="10805040" y="1968840"/>
              <a:ext cx="599400" cy="6422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59" name="Grafik 44" descr="Ein Bild, das Objekt, Uhr enthält.&#10;&#10;Automatisch generierte Beschreibung"/>
            <p:cNvPicPr/>
            <p:nvPr/>
          </p:nvPicPr>
          <p:blipFill>
            <a:blip r:embed="rId9"/>
            <a:stretch/>
          </p:blipFill>
          <p:spPr>
            <a:xfrm rot="20487000">
              <a:off x="11261880" y="1099800"/>
              <a:ext cx="320400" cy="60768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0" name="Grafik 46" descr="Ein Bild, das Objekt, Uhr enthält.&#10;&#10;Automatisch generierte Beschreibung"/>
            <p:cNvPicPr/>
            <p:nvPr/>
          </p:nvPicPr>
          <p:blipFill>
            <a:blip r:embed="rId10"/>
            <a:stretch/>
          </p:blipFill>
          <p:spPr>
            <a:xfrm rot="4839600">
              <a:off x="12131640" y="1274760"/>
              <a:ext cx="283680" cy="537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1" name="Grafik 47" descr="Ein Bild, das Objekt, Uhr enthält.&#10;&#10;Automatisch generierte Beschreibung"/>
            <p:cNvPicPr/>
            <p:nvPr/>
          </p:nvPicPr>
          <p:blipFill>
            <a:blip r:embed="rId11"/>
            <a:stretch/>
          </p:blipFill>
          <p:spPr>
            <a:xfrm rot="7184400">
              <a:off x="11827440" y="200304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2" name="Grafik 49" descr="Ein Bild, das Objekt, Ball, Schild, Baseball enthält.&#10;&#10;Automatisch generierte Beschreibung"/>
            <p:cNvPicPr/>
            <p:nvPr/>
          </p:nvPicPr>
          <p:blipFill>
            <a:blip r:embed="rId12"/>
            <a:stretch/>
          </p:blipFill>
          <p:spPr>
            <a:xfrm rot="2399400">
              <a:off x="11466000" y="1641600"/>
              <a:ext cx="428400" cy="4590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3" name="Grafik 54" descr="Ein Bild, das Objekt, Ball, Schild, Baseball enthält.&#10;&#10;Automatisch generierte Beschreibung"/>
            <p:cNvPicPr/>
            <p:nvPr/>
          </p:nvPicPr>
          <p:blipFill>
            <a:blip r:embed="rId13"/>
            <a:stretch/>
          </p:blipFill>
          <p:spPr>
            <a:xfrm rot="20896200">
              <a:off x="11990880" y="367920"/>
              <a:ext cx="367560" cy="3938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4" name="Grafik 55" descr="Ein Bild, das Objekt, Ball, Schild, Baseball enthält.&#10;&#10;Automatisch generierte Beschreibung"/>
            <p:cNvPicPr/>
            <p:nvPr/>
          </p:nvPicPr>
          <p:blipFill>
            <a:blip r:embed="rId14"/>
            <a:stretch/>
          </p:blipFill>
          <p:spPr>
            <a:xfrm rot="17377200">
              <a:off x="11277720" y="296640"/>
              <a:ext cx="298800" cy="32004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5" name="Grafik 57" descr="Ein Bild, das Objekt, Ball, Schild, Baseball enthält.&#10;&#10;Automatisch generierte Beschreibung"/>
            <p:cNvPicPr/>
            <p:nvPr/>
          </p:nvPicPr>
          <p:blipFill>
            <a:blip r:embed="rId15"/>
            <a:stretch/>
          </p:blipFill>
          <p:spPr>
            <a:xfrm rot="19934400">
              <a:off x="11543760" y="914040"/>
              <a:ext cx="474120" cy="50760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1866" name="Grafik 62" descr="Ein Bild, das Objekt, Uhr enthält.&#10;&#10;Automatisch generierte Beschreibung"/>
            <p:cNvPicPr/>
            <p:nvPr/>
          </p:nvPicPr>
          <p:blipFill>
            <a:blip r:embed="rId16"/>
            <a:stretch/>
          </p:blipFill>
          <p:spPr>
            <a:xfrm rot="2539200">
              <a:off x="11889360" y="77400"/>
              <a:ext cx="207720" cy="394200"/>
            </a:xfrm>
            <a:prstGeom prst="rect">
              <a:avLst/>
            </a:prstGeom>
            <a:noFill/>
            <a:ln w="0">
              <a:noFill/>
            </a:ln>
          </p:spPr>
        </p:pic>
      </p:grpSp>
      <p:sp>
        <p:nvSpPr>
          <p:cNvPr id="18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68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69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70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71" name="PlaceHolder 5"/>
          <p:cNvSpPr>
            <a:spLocks noGrp="1"/>
          </p:cNvSpPr>
          <p:nvPr>
            <p:ph type="ftr" idx="82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72" name="PlaceHolder 6"/>
          <p:cNvSpPr>
            <a:spLocks noGrp="1"/>
          </p:cNvSpPr>
          <p:nvPr>
            <p:ph type="sldNum" idx="83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C1E42DBC-BD1F-42B4-B3BA-EB532984288D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73" name="PlaceHolder 7"/>
          <p:cNvSpPr>
            <a:spLocks noGrp="1"/>
          </p:cNvSpPr>
          <p:nvPr>
            <p:ph type="dt" idx="84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tandard 84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7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7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7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87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87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8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81" name="PlaceHolder 1"/>
          <p:cNvSpPr>
            <a:spLocks noGrp="1"/>
          </p:cNvSpPr>
          <p:nvPr>
            <p:ph type="ftr" idx="85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82" name="PlaceHolder 2"/>
          <p:cNvSpPr>
            <a:spLocks noGrp="1"/>
          </p:cNvSpPr>
          <p:nvPr>
            <p:ph type="sldNum" idx="86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8B1640D2-E02B-42FE-AE2A-988BAF0E41A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83" name="PlaceHolder 3"/>
          <p:cNvSpPr>
            <a:spLocks noGrp="1"/>
          </p:cNvSpPr>
          <p:nvPr>
            <p:ph type="dt" idx="87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Standard 85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4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85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86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887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888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889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90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92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93" name="PlaceHolder 3"/>
          <p:cNvSpPr>
            <a:spLocks noGrp="1"/>
          </p:cNvSpPr>
          <p:nvPr>
            <p:ph type="body"/>
          </p:nvPr>
        </p:nvSpPr>
        <p:spPr>
          <a:xfrm>
            <a:off x="550800" y="5470560"/>
            <a:ext cx="44395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70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94" name="PlaceHolder 4"/>
          <p:cNvSpPr>
            <a:spLocks noGrp="1"/>
          </p:cNvSpPr>
          <p:nvPr>
            <p:ph type="ftr" idx="88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95" name="PlaceHolder 5"/>
          <p:cNvSpPr>
            <a:spLocks noGrp="1"/>
          </p:cNvSpPr>
          <p:nvPr>
            <p:ph type="sldNum" idx="89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D9DDF111-D969-4F70-BA17-99374652C662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896" name="PlaceHolder 6"/>
          <p:cNvSpPr>
            <a:spLocks noGrp="1"/>
          </p:cNvSpPr>
          <p:nvPr>
            <p:ph type="dt" idx="90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Layouts/slideLayout9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tandard 86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7" name="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2" spid="">
              <p:embed/>
              <p:pic>
                <p:nvPicPr>
                  <p:cNvPr id="1898" name="" descr=""/>
                  <p:cNvPicPr/>
                  <p:nvPr/>
                </p:nvPicPr>
                <p:blipFill>
                  <a:blip r:embed="rId3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899" name="Rechteck 12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pic>
        <p:nvPicPr>
          <p:cNvPr id="1900" name="Grafik 9" descr="Ein Bild, das Objekt, Uhr enthält.&#10;&#10;Automatisch generierte Beschreibung"/>
          <p:cNvPicPr/>
          <p:nvPr/>
        </p:nvPicPr>
        <p:blipFill>
          <a:blip r:embed="rId4"/>
          <a:stretch/>
        </p:blipFill>
        <p:spPr>
          <a:xfrm>
            <a:off x="11596680" y="6322320"/>
            <a:ext cx="447480" cy="45972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901" name="Objekt 7"/>
          <p:cNvGraphicFramePr/>
          <p:nvPr/>
        </p:nvGraphicFramePr>
        <p:xfrm>
          <a:off x="1440" y="1440"/>
          <a:ext cx="360" cy="360"/>
        </p:xfrm>
        <a:graphic>
          <a:graphicData uri="http://schemas.openxmlformats.org/presentationml/2006/ole">
            <p:oleObj r:id="rId5" spid="">
              <p:embed/>
              <p:pic>
                <p:nvPicPr>
                  <p:cNvPr id="1902" name="Objekt 7" descr=""/>
                  <p:cNvPicPr/>
                  <p:nvPr/>
                </p:nvPicPr>
                <p:blipFill>
                  <a:blip r:embed="rId6"/>
                  <a:stretch/>
                </p:blipFill>
                <p:spPr>
                  <a:xfrm>
                    <a:off x="1440" y="144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1903" name="Rechteck 6" hidden="1"/>
          <p:cNvSpPr/>
          <p:nvPr/>
        </p:nvSpPr>
        <p:spPr>
          <a:xfrm>
            <a:off x="0" y="0"/>
            <a:ext cx="156960" cy="15696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en-GB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de-DE" sz="44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Titeltextes durch Klicken bearbeiten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5" name="PlaceHolder 2"/>
          <p:cNvSpPr>
            <a:spLocks noGrp="1"/>
          </p:cNvSpPr>
          <p:nvPr>
            <p:ph type="body"/>
          </p:nvPr>
        </p:nvSpPr>
        <p:spPr>
          <a:xfrm>
            <a:off x="5508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6" name="PlaceHolder 3"/>
          <p:cNvSpPr>
            <a:spLocks noGrp="1"/>
          </p:cNvSpPr>
          <p:nvPr>
            <p:ph type="body"/>
          </p:nvPr>
        </p:nvSpPr>
        <p:spPr>
          <a:xfrm>
            <a:off x="2826000" y="33933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7" name="PlaceHolder 4"/>
          <p:cNvSpPr>
            <a:spLocks noGrp="1"/>
          </p:cNvSpPr>
          <p:nvPr>
            <p:ph type="body"/>
          </p:nvPr>
        </p:nvSpPr>
        <p:spPr>
          <a:xfrm>
            <a:off x="5508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8" name="PlaceHolder 5"/>
          <p:cNvSpPr>
            <a:spLocks noGrp="1"/>
          </p:cNvSpPr>
          <p:nvPr>
            <p:ph type="body"/>
          </p:nvPr>
        </p:nvSpPr>
        <p:spPr>
          <a:xfrm>
            <a:off x="2826000" y="5470560"/>
            <a:ext cx="2166120" cy="189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9999"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Format des Gliederungstextes durch Klicken bearbeiten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Zweite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Dritte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Vierte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Fünfte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Sechste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</a:rPr>
              <a:t>Siebte Gliederungsebene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09" name="PlaceHolder 6"/>
          <p:cNvSpPr>
            <a:spLocks noGrp="1"/>
          </p:cNvSpPr>
          <p:nvPr>
            <p:ph type="ftr" idx="91"/>
          </p:nvPr>
        </p:nvSpPr>
        <p:spPr>
          <a:xfrm>
            <a:off x="10092960" y="6534000"/>
            <a:ext cx="108036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&lt;Fußzeile&gt;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10" name="PlaceHolder 7"/>
          <p:cNvSpPr>
            <a:spLocks noGrp="1"/>
          </p:cNvSpPr>
          <p:nvPr>
            <p:ph type="sldNum" idx="92"/>
          </p:nvPr>
        </p:nvSpPr>
        <p:spPr>
          <a:xfrm>
            <a:off x="11258640" y="6534000"/>
            <a:ext cx="33624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algn="l" pos="0"/>
              </a:tabLst>
              <a:def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fld id="{91534CD3-88B9-4472-BAE3-64F71FB9E7A7}" type="slidenum">
              <a:rPr b="1" lang="de-DE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&lt;Foliennummer&gt;</a:t>
            </a:fld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1911" name="PlaceHolder 8"/>
          <p:cNvSpPr>
            <a:spLocks noGrp="1"/>
          </p:cNvSpPr>
          <p:nvPr>
            <p:ph type="dt" idx="93"/>
          </p:nvPr>
        </p:nvSpPr>
        <p:spPr>
          <a:xfrm>
            <a:off x="550800" y="6534000"/>
            <a:ext cx="5752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defRPr>
            </a:lvl1pPr>
          </a:lstStyle>
          <a:p>
            <a:pPr indent="0">
              <a:buNone/>
            </a:pPr>
            <a:r>
              <a:rPr b="0" lang="de-DE" sz="1400" strike="noStrike" u="none">
                <a:solidFill>
                  <a:srgbClr val="000000"/>
                </a:solidFill>
                <a:effectLst/>
                <a:uFillTx/>
                <a:latin typeface="Calibri"/>
              </a:rPr>
              <a:t>&lt;Datum/Uhrzeit&gt;</a:t>
            </a:r>
            <a:endParaRPr b="0" lang="de-DE" sz="1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109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10.xml"/><Relationship Id="rId4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4.xml"/><Relationship Id="rId8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18.xml"/><Relationship Id="rId12" Type="http://schemas.openxmlformats.org/officeDocument/2006/relationships/slideLayout" Target="../slideLayouts/slideLayout119.xml"/><Relationship Id="rId13" Type="http://schemas.openxmlformats.org/officeDocument/2006/relationships/slideLayout" Target="../slideLayouts/slideLayout120.xml"/>
</Relationships>
</file>

<file path=ppt/slideMasters/_rels/slideMaster12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2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133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
</Relationships>
</file>

<file path=ppt/slideMasters/_rels/slideMaster145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4.xml"/><Relationship Id="rId12" Type="http://schemas.openxmlformats.org/officeDocument/2006/relationships/slideLayout" Target="../slideLayouts/slideLayout155.xml"/><Relationship Id="rId13" Type="http://schemas.openxmlformats.org/officeDocument/2006/relationships/slideLayout" Target="../slideLayouts/slideLayout156.xml"/>
</Relationships>
</file>

<file path=ppt/slideMasters/_rels/slideMaster157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60.xml"/><Relationship Id="rId6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2.xml"/><Relationship Id="rId8" Type="http://schemas.openxmlformats.org/officeDocument/2006/relationships/slideLayout" Target="../slideLayouts/slideLayout163.xml"/><Relationship Id="rId9" Type="http://schemas.openxmlformats.org/officeDocument/2006/relationships/slideLayout" Target="../slideLayouts/slideLayout164.xml"/><Relationship Id="rId10" Type="http://schemas.openxmlformats.org/officeDocument/2006/relationships/slideLayout" Target="../slideLayouts/slideLayout165.xml"/><Relationship Id="rId11" Type="http://schemas.openxmlformats.org/officeDocument/2006/relationships/slideLayout" Target="../slideLayouts/slideLayout166.xml"/><Relationship Id="rId12" Type="http://schemas.openxmlformats.org/officeDocument/2006/relationships/slideLayout" Target="../slideLayouts/slideLayout167.xml"/><Relationship Id="rId13" Type="http://schemas.openxmlformats.org/officeDocument/2006/relationships/slideLayout" Target="../slideLayouts/slideLayout168.xml"/>
</Relationships>
</file>

<file path=ppt/slideMasters/_rels/slideMaster169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5.xml"/><Relationship Id="rId9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7.xml"/><Relationship Id="rId11" Type="http://schemas.openxmlformats.org/officeDocument/2006/relationships/slideLayout" Target="../slideLayouts/slideLayout178.xml"/><Relationship Id="rId12" Type="http://schemas.openxmlformats.org/officeDocument/2006/relationships/slideLayout" Target="../slideLayouts/slideLayout179.xml"/><Relationship Id="rId13" Type="http://schemas.openxmlformats.org/officeDocument/2006/relationships/slideLayout" Target="../slideLayouts/slideLayout180.xml"/>
</Relationships>
</file>

<file path=ppt/slideMasters/_rels/slideMaster181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82.xml"/><Relationship Id="rId4" Type="http://schemas.openxmlformats.org/officeDocument/2006/relationships/slideLayout" Target="../slideLayouts/slideLayout183.xml"/><Relationship Id="rId5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6.xml"/><Relationship Id="rId8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89.xml"/><Relationship Id="rId11" Type="http://schemas.openxmlformats.org/officeDocument/2006/relationships/slideLayout" Target="../slideLayouts/slideLayout190.xml"/><Relationship Id="rId12" Type="http://schemas.openxmlformats.org/officeDocument/2006/relationships/slideLayout" Target="../slideLayouts/slideLayout191.xml"/><Relationship Id="rId13" Type="http://schemas.openxmlformats.org/officeDocument/2006/relationships/slideLayout" Target="../slideLayouts/slideLayout192.xml"/>
</Relationships>
</file>

<file path=ppt/slideMasters/_rels/slideMaster193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94.xml"/><Relationship Id="rId4" Type="http://schemas.openxmlformats.org/officeDocument/2006/relationships/slideLayout" Target="../slideLayouts/slideLayout195.xml"/><Relationship Id="rId5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197.xml"/><Relationship Id="rId7" Type="http://schemas.openxmlformats.org/officeDocument/2006/relationships/slideLayout" Target="../slideLayouts/slideLayout198.xml"/><Relationship Id="rId8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1.xml"/><Relationship Id="rId11" Type="http://schemas.openxmlformats.org/officeDocument/2006/relationships/slideLayout" Target="../slideLayouts/slideLayout202.xml"/><Relationship Id="rId12" Type="http://schemas.openxmlformats.org/officeDocument/2006/relationships/slideLayout" Target="../slideLayouts/slideLayout203.xml"/><Relationship Id="rId13" Type="http://schemas.openxmlformats.org/officeDocument/2006/relationships/slideLayout" Target="../slideLayouts/slideLayout204.xml"/>
</Relationships>
</file>

<file path=ppt/slideMasters/_rels/slideMaster205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206.xml"/><Relationship Id="rId4" Type="http://schemas.openxmlformats.org/officeDocument/2006/relationships/slideLayout" Target="../slideLayouts/slideLayout207.xml"/><Relationship Id="rId5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0.xml"/><Relationship Id="rId8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2.xml"/><Relationship Id="rId10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16.xml"/>
</Relationships>
</file>

<file path=ppt/slideMasters/_rels/slideMaster217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8.xml"/><Relationship Id="rId4" Type="http://schemas.openxmlformats.org/officeDocument/2006/relationships/slideLayout" Target="../slideLayouts/slideLayout219.xml"/><Relationship Id="rId5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2.xml"/><Relationship Id="rId8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28.xml"/>
</Relationships>
</file>

<file path=ppt/slideMasters/_rels/slideMaster229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slideLayout" Target="../slideLayouts/slideLayout229.xml"/><Relationship Id="rId3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3.xml"/><Relationship Id="rId7" Type="http://schemas.openxmlformats.org/officeDocument/2006/relationships/slideLayout" Target="../slideLayouts/slideLayout234.xml"/><Relationship Id="rId8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38.xml"/><Relationship Id="rId12" Type="http://schemas.openxmlformats.org/officeDocument/2006/relationships/slideLayout" Target="../slideLayouts/slideLayout239.xml"/><Relationship Id="rId13" Type="http://schemas.openxmlformats.org/officeDocument/2006/relationships/slideLayout" Target="../slideLayouts/slideLayout240.xml"/>
</Relationships>
</file>

<file path=ppt/slideMasters/_rels/slideMaster24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slideLayout" Target="../slideLayouts/slideLayout241.xml"/><Relationship Id="rId3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44.xml"/><Relationship Id="rId6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6.xml"/><Relationship Id="rId8" Type="http://schemas.openxmlformats.org/officeDocument/2006/relationships/slideLayout" Target="../slideLayouts/slideLayout247.xml"/><Relationship Id="rId9" Type="http://schemas.openxmlformats.org/officeDocument/2006/relationships/slideLayout" Target="../slideLayouts/slideLayout248.xml"/><Relationship Id="rId10" Type="http://schemas.openxmlformats.org/officeDocument/2006/relationships/slideLayout" Target="../slideLayouts/slideLayout249.xml"/><Relationship Id="rId11" Type="http://schemas.openxmlformats.org/officeDocument/2006/relationships/slideLayout" Target="../slideLayouts/slideLayout250.xml"/><Relationship Id="rId12" Type="http://schemas.openxmlformats.org/officeDocument/2006/relationships/slideLayout" Target="../slideLayouts/slideLayout251.xml"/><Relationship Id="rId13" Type="http://schemas.openxmlformats.org/officeDocument/2006/relationships/slideLayout" Target="../slideLayouts/slideLayout252.xml"/>
</Relationships>
</file>

<file path=ppt/slideMasters/_rels/slideMaster25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253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slideLayout" Target="../slideLayouts/slideLayout253.xml"/><Relationship Id="rId3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58.xml"/><Relationship Id="rId8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3.xml"/><Relationship Id="rId13" Type="http://schemas.openxmlformats.org/officeDocument/2006/relationships/slideLayout" Target="../slideLayouts/slideLayout264.xml"/>
</Relationships>
</file>

<file path=ppt/slideMasters/_rels/slideMaster265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slideLayout" Target="../slideLayouts/slideLayout265.xml"/><Relationship Id="rId3" Type="http://schemas.openxmlformats.org/officeDocument/2006/relationships/slideLayout" Target="../slideLayouts/slideLayout266.xml"/><Relationship Id="rId4" Type="http://schemas.openxmlformats.org/officeDocument/2006/relationships/slideLayout" Target="../slideLayouts/slideLayout267.xml"/><Relationship Id="rId5" Type="http://schemas.openxmlformats.org/officeDocument/2006/relationships/slideLayout" Target="../slideLayouts/slideLayout268.xml"/><Relationship Id="rId6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0.xml"/><Relationship Id="rId8" Type="http://schemas.openxmlformats.org/officeDocument/2006/relationships/slideLayout" Target="../slideLayouts/slideLayout271.xml"/><Relationship Id="rId9" Type="http://schemas.openxmlformats.org/officeDocument/2006/relationships/slideLayout" Target="../slideLayouts/slideLayout272.xml"/><Relationship Id="rId10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274.xml"/><Relationship Id="rId12" Type="http://schemas.openxmlformats.org/officeDocument/2006/relationships/slideLayout" Target="../slideLayouts/slideLayout275.xml"/><Relationship Id="rId13" Type="http://schemas.openxmlformats.org/officeDocument/2006/relationships/slideLayout" Target="../slideLayouts/slideLayout276.xml"/>
</Relationships>
</file>

<file path=ppt/slideMasters/_rels/slideMaster277.xml.rels><?xml version="1.0" encoding="UTF-8"?>
<Relationships xmlns="http://schemas.openxmlformats.org/package/2006/relationships"><Relationship Id="rId1" Type="http://schemas.openxmlformats.org/officeDocument/2006/relationships/theme" Target="../theme/theme24.xml"/><Relationship Id="rId2" Type="http://schemas.openxmlformats.org/officeDocument/2006/relationships/slideLayout" Target="../slideLayouts/slideLayout277.xml"/><Relationship Id="rId3" Type="http://schemas.openxmlformats.org/officeDocument/2006/relationships/slideLayout" Target="../slideLayouts/slideLayout278.xml"/><Relationship Id="rId4" Type="http://schemas.openxmlformats.org/officeDocument/2006/relationships/slideLayout" Target="../slideLayouts/slideLayout279.xml"/><Relationship Id="rId5" Type="http://schemas.openxmlformats.org/officeDocument/2006/relationships/slideLayout" Target="../slideLayouts/slideLayout280.xml"/><Relationship Id="rId6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2.xml"/><Relationship Id="rId8" Type="http://schemas.openxmlformats.org/officeDocument/2006/relationships/slideLayout" Target="../slideLayouts/slideLayout283.xml"/><Relationship Id="rId9" Type="http://schemas.openxmlformats.org/officeDocument/2006/relationships/slideLayout" Target="../slideLayouts/slideLayout284.xml"/><Relationship Id="rId10" Type="http://schemas.openxmlformats.org/officeDocument/2006/relationships/slideLayout" Target="../slideLayouts/slideLayout285.xml"/><Relationship Id="rId11" Type="http://schemas.openxmlformats.org/officeDocument/2006/relationships/slideLayout" Target="../slideLayouts/slideLayout286.xml"/><Relationship Id="rId12" Type="http://schemas.openxmlformats.org/officeDocument/2006/relationships/slideLayout" Target="../slideLayouts/slideLayout287.xml"/><Relationship Id="rId13" Type="http://schemas.openxmlformats.org/officeDocument/2006/relationships/slideLayout" Target="../slideLayouts/slideLayout288.xml"/>
</Relationships>
</file>

<file path=ppt/slideMasters/_rels/slideMaster289.xml.rels><?xml version="1.0" encoding="UTF-8"?>
<Relationships xmlns="http://schemas.openxmlformats.org/package/2006/relationships"><Relationship Id="rId1" Type="http://schemas.openxmlformats.org/officeDocument/2006/relationships/theme" Target="../theme/theme25.xml"/><Relationship Id="rId2" Type="http://schemas.openxmlformats.org/officeDocument/2006/relationships/slideLayout" Target="../slideLayouts/slideLayout289.xml"/><Relationship Id="rId3" Type="http://schemas.openxmlformats.org/officeDocument/2006/relationships/slideLayout" Target="../slideLayouts/slideLayout290.xml"/><Relationship Id="rId4" Type="http://schemas.openxmlformats.org/officeDocument/2006/relationships/slideLayout" Target="../slideLayouts/slideLayout291.xml"/><Relationship Id="rId5" Type="http://schemas.openxmlformats.org/officeDocument/2006/relationships/slideLayout" Target="../slideLayouts/slideLayout292.xml"/><Relationship Id="rId6" Type="http://schemas.openxmlformats.org/officeDocument/2006/relationships/slideLayout" Target="../slideLayouts/slideLayout293.xml"/><Relationship Id="rId7" Type="http://schemas.openxmlformats.org/officeDocument/2006/relationships/slideLayout" Target="../slideLayouts/slideLayout294.xml"/><Relationship Id="rId8" Type="http://schemas.openxmlformats.org/officeDocument/2006/relationships/slideLayout" Target="../slideLayouts/slideLayout295.xml"/><Relationship Id="rId9" Type="http://schemas.openxmlformats.org/officeDocument/2006/relationships/slideLayout" Target="../slideLayouts/slideLayout296.xml"/><Relationship Id="rId10" Type="http://schemas.openxmlformats.org/officeDocument/2006/relationships/slideLayout" Target="../slideLayouts/slideLayout297.xml"/><Relationship Id="rId11" Type="http://schemas.openxmlformats.org/officeDocument/2006/relationships/slideLayout" Target="../slideLayouts/slideLayout298.xml"/><Relationship Id="rId12" Type="http://schemas.openxmlformats.org/officeDocument/2006/relationships/slideLayout" Target="../slideLayouts/slideLayout299.xml"/><Relationship Id="rId13" Type="http://schemas.openxmlformats.org/officeDocument/2006/relationships/slideLayout" Target="../slideLayouts/slideLayout300.xml"/>
</Relationships>
</file>

<file path=ppt/slideMasters/_rels/slideMaster301.xml.rels><?xml version="1.0" encoding="UTF-8"?>
<Relationships xmlns="http://schemas.openxmlformats.org/package/2006/relationships"><Relationship Id="rId1" Type="http://schemas.openxmlformats.org/officeDocument/2006/relationships/theme" Target="../theme/theme26.xml"/><Relationship Id="rId2" Type="http://schemas.openxmlformats.org/officeDocument/2006/relationships/slideLayout" Target="../slideLayouts/slideLayout301.xml"/><Relationship Id="rId3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303.xml"/><Relationship Id="rId5" Type="http://schemas.openxmlformats.org/officeDocument/2006/relationships/slideLayout" Target="../slideLayouts/slideLayout304.xml"/><Relationship Id="rId6" Type="http://schemas.openxmlformats.org/officeDocument/2006/relationships/slideLayout" Target="../slideLayouts/slideLayout305.xml"/><Relationship Id="rId7" Type="http://schemas.openxmlformats.org/officeDocument/2006/relationships/slideLayout" Target="../slideLayouts/slideLayout306.xml"/><Relationship Id="rId8" Type="http://schemas.openxmlformats.org/officeDocument/2006/relationships/slideLayout" Target="../slideLayouts/slideLayout307.xml"/><Relationship Id="rId9" Type="http://schemas.openxmlformats.org/officeDocument/2006/relationships/slideLayout" Target="../slideLayouts/slideLayout308.xml"/><Relationship Id="rId10" Type="http://schemas.openxmlformats.org/officeDocument/2006/relationships/slideLayout" Target="../slideLayouts/slideLayout309.xml"/><Relationship Id="rId11" Type="http://schemas.openxmlformats.org/officeDocument/2006/relationships/slideLayout" Target="../slideLayouts/slideLayout310.xml"/><Relationship Id="rId12" Type="http://schemas.openxmlformats.org/officeDocument/2006/relationships/slideLayout" Target="../slideLayouts/slideLayout311.xml"/><Relationship Id="rId13" Type="http://schemas.openxmlformats.org/officeDocument/2006/relationships/slideLayout" Target="../slideLayouts/slideLayout312.xml"/>
</Relationships>
</file>

<file path=ppt/slideMasters/_rels/slideMaster313.xml.rels><?xml version="1.0" encoding="UTF-8"?>
<Relationships xmlns="http://schemas.openxmlformats.org/package/2006/relationships"><Relationship Id="rId1" Type="http://schemas.openxmlformats.org/officeDocument/2006/relationships/theme" Target="../theme/theme27.xml"/><Relationship Id="rId2" Type="http://schemas.openxmlformats.org/officeDocument/2006/relationships/slideLayout" Target="../slideLayouts/slideLayout313.xml"/><Relationship Id="rId3" Type="http://schemas.openxmlformats.org/officeDocument/2006/relationships/slideLayout" Target="../slideLayouts/slideLayout314.xml"/><Relationship Id="rId4" Type="http://schemas.openxmlformats.org/officeDocument/2006/relationships/slideLayout" Target="../slideLayouts/slideLayout315.xml"/><Relationship Id="rId5" Type="http://schemas.openxmlformats.org/officeDocument/2006/relationships/slideLayout" Target="../slideLayouts/slideLayout316.xml"/><Relationship Id="rId6" Type="http://schemas.openxmlformats.org/officeDocument/2006/relationships/slideLayout" Target="../slideLayouts/slideLayout317.xml"/><Relationship Id="rId7" Type="http://schemas.openxmlformats.org/officeDocument/2006/relationships/slideLayout" Target="../slideLayouts/slideLayout318.xml"/><Relationship Id="rId8" Type="http://schemas.openxmlformats.org/officeDocument/2006/relationships/slideLayout" Target="../slideLayouts/slideLayout319.xml"/><Relationship Id="rId9" Type="http://schemas.openxmlformats.org/officeDocument/2006/relationships/slideLayout" Target="../slideLayouts/slideLayout320.xml"/><Relationship Id="rId10" Type="http://schemas.openxmlformats.org/officeDocument/2006/relationships/slideLayout" Target="../slideLayouts/slideLayout321.xml"/><Relationship Id="rId11" Type="http://schemas.openxmlformats.org/officeDocument/2006/relationships/slideLayout" Target="../slideLayouts/slideLayout322.xml"/><Relationship Id="rId12" Type="http://schemas.openxmlformats.org/officeDocument/2006/relationships/slideLayout" Target="../slideLayouts/slideLayout323.xml"/><Relationship Id="rId13" Type="http://schemas.openxmlformats.org/officeDocument/2006/relationships/slideLayout" Target="../slideLayouts/slideLayout324.xml"/>
</Relationships>
</file>

<file path=ppt/slideMasters/_rels/slideMaster325.xml.rels><?xml version="1.0" encoding="UTF-8"?>
<Relationships xmlns="http://schemas.openxmlformats.org/package/2006/relationships"><Relationship Id="rId1" Type="http://schemas.openxmlformats.org/officeDocument/2006/relationships/theme" Target="../theme/theme28.xml"/><Relationship Id="rId2" Type="http://schemas.openxmlformats.org/officeDocument/2006/relationships/slideLayout" Target="../slideLayouts/slideLayout325.xml"/><Relationship Id="rId3" Type="http://schemas.openxmlformats.org/officeDocument/2006/relationships/slideLayout" Target="../slideLayouts/slideLayout326.xml"/><Relationship Id="rId4" Type="http://schemas.openxmlformats.org/officeDocument/2006/relationships/slideLayout" Target="../slideLayouts/slideLayout327.xml"/><Relationship Id="rId5" Type="http://schemas.openxmlformats.org/officeDocument/2006/relationships/slideLayout" Target="../slideLayouts/slideLayout328.xml"/><Relationship Id="rId6" Type="http://schemas.openxmlformats.org/officeDocument/2006/relationships/slideLayout" Target="../slideLayouts/slideLayout329.xml"/><Relationship Id="rId7" Type="http://schemas.openxmlformats.org/officeDocument/2006/relationships/slideLayout" Target="../slideLayouts/slideLayout330.xml"/><Relationship Id="rId8" Type="http://schemas.openxmlformats.org/officeDocument/2006/relationships/slideLayout" Target="../slideLayouts/slideLayout331.xml"/><Relationship Id="rId9" Type="http://schemas.openxmlformats.org/officeDocument/2006/relationships/slideLayout" Target="../slideLayouts/slideLayout332.xml"/><Relationship Id="rId10" Type="http://schemas.openxmlformats.org/officeDocument/2006/relationships/slideLayout" Target="../slideLayouts/slideLayout333.xml"/><Relationship Id="rId11" Type="http://schemas.openxmlformats.org/officeDocument/2006/relationships/slideLayout" Target="../slideLayouts/slideLayout334.xml"/><Relationship Id="rId12" Type="http://schemas.openxmlformats.org/officeDocument/2006/relationships/slideLayout" Target="../slideLayouts/slideLayout335.xml"/><Relationship Id="rId13" Type="http://schemas.openxmlformats.org/officeDocument/2006/relationships/slideLayout" Target="../slideLayouts/slideLayout336.xml"/>
</Relationships>
</file>

<file path=ppt/slideMasters/_rels/slideMaster37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49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1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_rels/slideMaster73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4.xml"/>
</Relationships>
</file>

<file path=ppt/slideMasters/_rels/slideMaster85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8.xml"/><Relationship Id="rId6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0.xml"/><Relationship Id="rId8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5.xml"/><Relationship Id="rId13" Type="http://schemas.openxmlformats.org/officeDocument/2006/relationships/slideLayout" Target="../slideLayouts/slideLayout96.xml"/>
</Relationships>
</file>

<file path=ppt/slideMasters/_rels/slideMaster97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9.xml"/><Relationship Id="rId5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06.xml"/><Relationship Id="rId12" Type="http://schemas.openxmlformats.org/officeDocument/2006/relationships/slideLayout" Target="../slideLayouts/slideLayout107.xml"/><Relationship Id="rId13" Type="http://schemas.openxmlformats.org/officeDocument/2006/relationships/slideLayout" Target="../slideLayouts/slideLayout10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10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</p:sldLayoutIdLst>
</p:sldMaster>
</file>

<file path=ppt/slideMasters/slideMaster1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13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</p:sldLayoutIdLst>
</p:sldMaster>
</file>

<file path=ppt/slideMasters/slideMaster14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  <p:sldLayoutId id="2147483816" r:id="rId13"/>
  </p:sldLayoutIdLst>
</p:sldMaster>
</file>

<file path=ppt/slideMasters/slideMaster15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</p:sldMaster>
</file>

<file path=ppt/slideMasters/slideMaster16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</p:sldLayoutIdLst>
</p:sldMaster>
</file>

<file path=ppt/slideMasters/slideMaster18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</p:sldLayoutIdLst>
</p:sldMaster>
</file>

<file path=ppt/slideMasters/slideMaster19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</p:sldLayoutIdLst>
</p:sldMaster>
</file>

<file path=ppt/slideMasters/slideMaster20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</p:sldMaster>
</file>

<file path=ppt/slideMasters/slideMaster2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</p:sldLayoutIdLst>
</p:sldMaster>
</file>

<file path=ppt/slideMasters/slideMaster22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</p:sldLayoutIdLst>
</p:sldMaster>
</file>

<file path=ppt/slideMasters/slideMaster24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</p:sldLayoutIdLst>
</p:sldMaster>
</file>

<file path=ppt/slideMasters/slideMaster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25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</p:sldLayoutIdLst>
</p:sldMaster>
</file>

<file path=ppt/slideMasters/slideMaster26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  <p:sldLayoutId id="2147483943" r:id="rId10"/>
    <p:sldLayoutId id="2147483944" r:id="rId11"/>
    <p:sldLayoutId id="2147483945" r:id="rId12"/>
    <p:sldLayoutId id="2147483946" r:id="rId13"/>
  </p:sldLayoutIdLst>
</p:sldMaster>
</file>

<file path=ppt/slideMasters/slideMaster27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8" r:id="rId12"/>
    <p:sldLayoutId id="2147483959" r:id="rId13"/>
  </p:sldLayoutIdLst>
</p:sldMaster>
</file>

<file path=ppt/slideMasters/slideMaster28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  <p:sldLayoutId id="2147483972" r:id="rId13"/>
  </p:sldLayoutIdLst>
</p:sldMaster>
</file>

<file path=ppt/slideMasters/slideMaster30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  <p:sldLayoutId id="2147483984" r:id="rId12"/>
    <p:sldLayoutId id="2147483985" r:id="rId13"/>
  </p:sldLayoutIdLst>
</p:sldMaster>
</file>

<file path=ppt/slideMasters/slideMaster3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</p:sldLayoutIdLst>
</p:sldMaster>
</file>

<file path=ppt/slideMasters/slideMaster32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  <p:sldLayoutId id="2147484011" r:id="rId13"/>
  </p:sldLayoutIdLst>
</p:sldMaster>
</file>

<file path=ppt/slideMasters/slideMaster3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4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Masters/slideMaster7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</p:sldLayoutIdLst>
</p:sldMaster>
</file>

<file path=ppt/slideMasters/slideMaster8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</p:sldMaster>
</file>

<file path=ppt/slideMasters/slideMaster9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257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.wmf"/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133.xml"/><Relationship Id="rId6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20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20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20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20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20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217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217.xml"/><Relationship Id="rId6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5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.wmf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slideLayout" Target="../slideLayouts/slideLayout2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slideLayout" Target="../slideLayouts/slideLayout205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205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oleObject" Target="../embeddings/oleObject1.bin"/><Relationship Id="rId2" Type="http://schemas.openxmlformats.org/officeDocument/2006/relationships/image" Target="../media/image1.wmf"/><Relationship Id="rId3" Type="http://schemas.openxmlformats.org/officeDocument/2006/relationships/image" Target="../media/image31.png"/><Relationship Id="rId4" Type="http://schemas.openxmlformats.org/officeDocument/2006/relationships/image" Target="../media/image22.png"/><Relationship Id="rId5" Type="http://schemas.openxmlformats.org/officeDocument/2006/relationships/slideLayout" Target="../slideLayouts/slideLayout1.xml"/><Relationship Id="rId6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slideLayout" Target="../slideLayouts/slideLayout205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6" name="PlaceHolder 1"/>
          <p:cNvSpPr>
            <a:spLocks noGrp="1"/>
          </p:cNvSpPr>
          <p:nvPr>
            <p:ph type="title"/>
          </p:nvPr>
        </p:nvSpPr>
        <p:spPr>
          <a:xfrm>
            <a:off x="527040" y="3149640"/>
            <a:ext cx="6608520" cy="182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9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1" lang="de-CH" sz="4400" strike="noStrike" u="none" cap="all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Organizational Development ECONGOOD</a:t>
            </a:r>
            <a:endParaRPr b="0" lang="de-DE" sz="4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27" name="PlaceHolder 2"/>
          <p:cNvSpPr>
            <a:spLocks noGrp="1"/>
          </p:cNvSpPr>
          <p:nvPr>
            <p:ph type="subTitle"/>
          </p:nvPr>
        </p:nvSpPr>
        <p:spPr>
          <a:xfrm>
            <a:off x="457200" y="5026680"/>
            <a:ext cx="6608520" cy="459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28600" indent="0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1" lang="de-DE" sz="2800" strike="noStrike" u="none">
                <a:solidFill>
                  <a:schemeClr val="accent2"/>
                </a:solidFill>
                <a:effectLst/>
                <a:uFillTx/>
                <a:latin typeface="Calibri"/>
                <a:ea typeface="DejaVu Sans"/>
              </a:rPr>
              <a:t>A progress update</a:t>
            </a:r>
            <a:endParaRPr b="0" lang="de-DE" sz="2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28" name="Rechteck 621"/>
          <p:cNvSpPr/>
          <p:nvPr/>
        </p:nvSpPr>
        <p:spPr>
          <a:xfrm>
            <a:off x="0" y="0"/>
            <a:ext cx="1110960" cy="21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7429" name="Grafik 1629" descr=""/>
          <p:cNvPicPr/>
          <p:nvPr/>
        </p:nvPicPr>
        <p:blipFill>
          <a:blip r:embed="rId1"/>
          <a:stretch/>
        </p:blipFill>
        <p:spPr>
          <a:xfrm>
            <a:off x="8231040" y="2514600"/>
            <a:ext cx="3539520" cy="32007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8" name="Objekt 5"/>
          <p:cNvGraphicFramePr/>
          <p:nvPr/>
        </p:nvGraphicFramePr>
        <p:xfrm>
          <a:off x="9360" y="6120"/>
          <a:ext cx="360" cy="360"/>
        </p:xfrm>
        <a:graphic>
          <a:graphicData uri="http://schemas.openxmlformats.org/presentationml/2006/ole">
            <p:oleObj r:id="rId1" spid="">
              <p:embed/>
              <p:pic>
                <p:nvPicPr>
                  <p:cNvPr id="7479" name="Objek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9360" y="612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480" name="Rechteck 6" hidden="1"/>
          <p:cNvSpPr/>
          <p:nvPr/>
        </p:nvSpPr>
        <p:spPr>
          <a:xfrm>
            <a:off x="7920" y="4320"/>
            <a:ext cx="156600" cy="15660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481" name="PlaceHolder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10608480" cy="857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1" lang="de-DE" sz="279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rPr>
              <a:t>Transitional Structure of the GWÖ Movement in Germany</a:t>
            </a:r>
            <a:br>
              <a:rPr sz="2790"/>
            </a:br>
            <a:r>
              <a:rPr b="1" lang="de-DE" sz="2790" strike="noStrike" u="none">
                <a:solidFill>
                  <a:schemeClr val="dk1"/>
                </a:solidFill>
                <a:effectLst/>
                <a:uFillTx/>
                <a:latin typeface="Calibri"/>
                <a:ea typeface="DejaVu Sans"/>
              </a:rPr>
              <a:t>Proposal from the Project Team &amp; Adjustments </a:t>
            </a:r>
            <a:endParaRPr b="0" lang="de-DE" sz="279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82" name="PlaceHolder 2"/>
          <p:cNvSpPr>
            <a:spLocks noGrp="1"/>
          </p:cNvSpPr>
          <p:nvPr>
            <p:ph type="ftr" idx="569"/>
          </p:nvPr>
        </p:nvSpPr>
        <p:spPr>
          <a:xfrm>
            <a:off x="8921160" y="652968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STRONG GWÖ DE  |  www.econgood.org  |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7483" name="Grafik 7" descr=""/>
          <p:cNvPicPr/>
          <p:nvPr/>
        </p:nvPicPr>
        <p:blipFill>
          <a:blip r:embed="rId3"/>
          <a:stretch/>
        </p:blipFill>
        <p:spPr>
          <a:xfrm>
            <a:off x="1755720" y="1599840"/>
            <a:ext cx="7337880" cy="47890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84" name="Grafik 737" descr=""/>
          <p:cNvPicPr/>
          <p:nvPr/>
        </p:nvPicPr>
        <p:blipFill>
          <a:blip r:embed="rId4"/>
          <a:stretch/>
        </p:blipFill>
        <p:spPr>
          <a:xfrm>
            <a:off x="51480" y="2743920"/>
            <a:ext cx="1558440" cy="15584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85" name="Grafik 759" descr=""/>
          <p:cNvPicPr/>
          <p:nvPr/>
        </p:nvPicPr>
        <p:blipFill>
          <a:blip r:embed="rId1"/>
          <a:stretch/>
        </p:blipFill>
        <p:spPr>
          <a:xfrm>
            <a:off x="9829800" y="4702320"/>
            <a:ext cx="1890360" cy="1078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86" name="Grafik 1771" descr=""/>
          <p:cNvPicPr/>
          <p:nvPr/>
        </p:nvPicPr>
        <p:blipFill>
          <a:blip r:embed="rId2"/>
          <a:stretch/>
        </p:blipFill>
        <p:spPr>
          <a:xfrm>
            <a:off x="1708920" y="891720"/>
            <a:ext cx="7657920" cy="50515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7" name="Textfeld 649"/>
          <p:cNvSpPr/>
          <p:nvPr/>
        </p:nvSpPr>
        <p:spPr>
          <a:xfrm>
            <a:off x="1369800" y="2059200"/>
            <a:ext cx="7304760" cy="169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  <a:ea typeface="DejaVu Sans"/>
            </a:endParaRPr>
          </a:p>
        </p:txBody>
      </p:sp>
      <p:pic>
        <p:nvPicPr>
          <p:cNvPr id="7488" name="Grafik 501" descr=""/>
          <p:cNvPicPr/>
          <p:nvPr/>
        </p:nvPicPr>
        <p:blipFill>
          <a:blip r:embed="rId1"/>
          <a:stretch/>
        </p:blipFill>
        <p:spPr>
          <a:xfrm>
            <a:off x="685080" y="1602720"/>
            <a:ext cx="8446320" cy="4793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89" name="PlaceHolder 5"/>
          <p:cNvSpPr/>
          <p:nvPr/>
        </p:nvSpPr>
        <p:spPr>
          <a:xfrm>
            <a:off x="685080" y="232920"/>
            <a:ext cx="822996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3320">
              <a:lnSpc>
                <a:spcPct val="100000"/>
              </a:lnSpc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Peerdom Map of the International Federation (Prototype) „We are all organised inside of the IF“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0" name="PlaceHolder 6"/>
          <p:cNvSpPr/>
          <p:nvPr/>
        </p:nvSpPr>
        <p:spPr>
          <a:xfrm>
            <a:off x="685440" y="567720"/>
            <a:ext cx="661932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3320">
              <a:lnSpc>
                <a:spcPct val="100000"/>
              </a:lnSpc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Common Good Culture Project – IF 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7491" name="Grafik 504" descr=""/>
          <p:cNvPicPr/>
          <p:nvPr/>
        </p:nvPicPr>
        <p:blipFill>
          <a:blip r:embed="rId1"/>
          <a:srcRect l="0" t="8791" r="0" b="0"/>
          <a:stretch/>
        </p:blipFill>
        <p:spPr>
          <a:xfrm>
            <a:off x="455040" y="1143000"/>
            <a:ext cx="10433520" cy="52574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2" name="" descr=""/>
          <p:cNvPicPr/>
          <p:nvPr/>
        </p:nvPicPr>
        <p:blipFill>
          <a:blip r:embed="rId1"/>
          <a:stretch/>
        </p:blipFill>
        <p:spPr>
          <a:xfrm>
            <a:off x="685800" y="457200"/>
            <a:ext cx="9057960" cy="50097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93" name="" descr=""/>
          <p:cNvPicPr/>
          <p:nvPr/>
        </p:nvPicPr>
        <p:blipFill>
          <a:blip r:embed="rId1"/>
          <a:stretch/>
        </p:blipFill>
        <p:spPr>
          <a:xfrm>
            <a:off x="914400" y="457200"/>
            <a:ext cx="8915040" cy="50860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4" name="PlaceHolder 1"/>
          <p:cNvSpPr>
            <a:spLocks noGrp="1"/>
          </p:cNvSpPr>
          <p:nvPr>
            <p:ph/>
          </p:nvPr>
        </p:nvSpPr>
        <p:spPr>
          <a:xfrm>
            <a:off x="6710400" y="2137320"/>
            <a:ext cx="5009760" cy="187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 anchorCtr="1">
            <a:noAutofit/>
          </a:bodyPr>
          <a:p>
            <a:pPr indent="0" algn="ctr" defTabSz="914400">
              <a:lnSpc>
                <a:spcPct val="12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de-DE" sz="36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Let’s</a:t>
            </a:r>
            <a:r>
              <a:rPr b="0" lang="en-US" sz="3600" strike="noStrike" u="none">
                <a:solidFill>
                  <a:srgbClr val="ffffff"/>
                </a:solidFill>
                <a:effectLst/>
                <a:uFillTx/>
                <a:latin typeface="Arial"/>
                <a:ea typeface="DejaVu Sans"/>
              </a:rPr>
              <a:t> bring our organisation to the next level!</a:t>
            </a:r>
            <a:endParaRPr b="0" lang="de-DE" sz="36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0" name="PlaceHolder 1"/>
          <p:cNvSpPr>
            <a:spLocks noGrp="1"/>
          </p:cNvSpPr>
          <p:nvPr>
            <p:ph type="title"/>
          </p:nvPr>
        </p:nvSpPr>
        <p:spPr>
          <a:xfrm>
            <a:off x="550800" y="463680"/>
            <a:ext cx="795636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32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Challenge</a:t>
            </a:r>
            <a:endParaRPr b="0" lang="de-DE" sz="3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31" name="PlaceHolder 2"/>
          <p:cNvSpPr>
            <a:spLocks noGrp="1"/>
          </p:cNvSpPr>
          <p:nvPr>
            <p:ph/>
          </p:nvPr>
        </p:nvSpPr>
        <p:spPr>
          <a:xfrm>
            <a:off x="550800" y="1600200"/>
            <a:ext cx="7956360" cy="5681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Pioneering Phase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vision excites many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initiative comes from individual key stakeholders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organization grows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Internal decision-making paths are unclear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Communication channels are unclear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Transition to the Differentiation Phase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Organizational division of tasks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Defined roles with delegated authority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Clear alignment and priorities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Conservation of resources, pooling of strengths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-324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Effectiveness and impact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432000" indent="0" defTabSz="914400">
              <a:lnSpc>
                <a:spcPct val="100000"/>
              </a:lnSpc>
              <a:buNone/>
              <a:tabLst>
                <a:tab algn="l" pos="0"/>
              </a:tabLst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7432" name="Grafik 2" descr=""/>
          <p:cNvPicPr/>
          <p:nvPr/>
        </p:nvPicPr>
        <p:blipFill>
          <a:blip r:embed="rId1"/>
          <a:stretch/>
        </p:blipFill>
        <p:spPr>
          <a:xfrm>
            <a:off x="6858000" y="2743200"/>
            <a:ext cx="5028840" cy="335232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3" name="PlaceHolder 1"/>
          <p:cNvSpPr>
            <a:spLocks noGrp="1"/>
          </p:cNvSpPr>
          <p:nvPr>
            <p:ph type="title"/>
          </p:nvPr>
        </p:nvSpPr>
        <p:spPr>
          <a:xfrm>
            <a:off x="550800" y="463680"/>
            <a:ext cx="795636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Introduction: Similarities &amp; Challenges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34" name="PlaceHolder 2"/>
          <p:cNvSpPr>
            <a:spLocks noGrp="1"/>
          </p:cNvSpPr>
          <p:nvPr>
            <p:ph/>
          </p:nvPr>
        </p:nvSpPr>
        <p:spPr>
          <a:xfrm>
            <a:off x="3201120" y="1143000"/>
            <a:ext cx="7956360" cy="475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70000" indent="-27000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Clr>
                <a:srgbClr val="889e33"/>
              </a:buClr>
              <a:buFont typeface="Wingdings" charset="2"/>
              <a:buChar char=""/>
            </a:pPr>
            <a:r>
              <a:rPr b="0" lang="de-CH" sz="2400" strike="noStrike" u="none">
                <a:solidFill>
                  <a:schemeClr val="dk2"/>
                </a:solidFill>
                <a:effectLst/>
                <a:uFillTx/>
                <a:latin typeface="Arial"/>
                <a:ea typeface="DejaVu Sans"/>
              </a:rPr>
              <a:t>Pressure, resource scarcity, too many WG’s, and a lack of structural and role clarity.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Clr>
                <a:srgbClr val="889e33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de-CH" sz="2400" strike="noStrike" u="none">
                <a:solidFill>
                  <a:schemeClr val="dk2"/>
                </a:solidFill>
                <a:effectLst/>
                <a:uFillTx/>
                <a:latin typeface="Arial"/>
                <a:ea typeface="DejaVu Sans"/>
              </a:rPr>
              <a:t>The projects have the same objectives.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Clr>
                <a:srgbClr val="889e33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de-CH" sz="2400" strike="noStrike" u="none">
                <a:solidFill>
                  <a:schemeClr val="dk2"/>
                </a:solidFill>
                <a:effectLst/>
                <a:uFillTx/>
                <a:latin typeface="Arial"/>
                <a:ea typeface="DejaVu Sans"/>
              </a:rPr>
              <a:t>All are developing similar structures.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70000" indent="-270000" defTabSz="914400">
              <a:lnSpc>
                <a:spcPct val="110000"/>
              </a:lnSpc>
              <a:spcBef>
                <a:spcPts val="1191"/>
              </a:spcBef>
              <a:spcAft>
                <a:spcPts val="992"/>
              </a:spcAft>
              <a:buClr>
                <a:srgbClr val="889e33"/>
              </a:buClr>
              <a:buFont typeface="Wingdings" charset="2"/>
              <a:buChar char=""/>
              <a:tabLst>
                <a:tab algn="l" pos="0"/>
              </a:tabLst>
            </a:pPr>
            <a:r>
              <a:rPr b="0" lang="de-CH" sz="2400" strike="noStrike" u="none">
                <a:solidFill>
                  <a:schemeClr val="dk2"/>
                </a:solidFill>
                <a:effectLst/>
                <a:uFillTx/>
                <a:latin typeface="Arial"/>
                <a:ea typeface="DejaVu Sans"/>
              </a:rPr>
              <a:t>Solutions and outlooks are alike.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35" name="PlaceHolder 3"/>
          <p:cNvSpPr>
            <a:spLocks noGrp="1"/>
          </p:cNvSpPr>
          <p:nvPr>
            <p:ph/>
          </p:nvPr>
        </p:nvSpPr>
        <p:spPr>
          <a:xfrm>
            <a:off x="8796240" y="6086520"/>
            <a:ext cx="2831760" cy="185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 defTabSz="914400">
              <a:lnSpc>
                <a:spcPct val="110000"/>
              </a:lnSpc>
              <a:spcBef>
                <a:spcPts val="598"/>
              </a:spcBef>
              <a:buNone/>
              <a:tabLst>
                <a:tab algn="l" pos="0"/>
              </a:tabLst>
            </a:pPr>
            <a:endParaRPr b="0" lang="de-DE" sz="1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598"/>
              </a:spcBef>
              <a:buNone/>
              <a:tabLst>
                <a:tab algn="l" pos="0"/>
              </a:tabLst>
            </a:pPr>
            <a:endParaRPr b="0" lang="de-DE" sz="1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598"/>
              </a:spcBef>
              <a:buNone/>
              <a:tabLst>
                <a:tab algn="l" pos="0"/>
              </a:tabLst>
            </a:pPr>
            <a:endParaRPr b="0" lang="de-DE" sz="1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598"/>
              </a:spcBef>
              <a:buNone/>
              <a:tabLst>
                <a:tab algn="l" pos="0"/>
              </a:tabLst>
            </a:pPr>
            <a:endParaRPr b="0" lang="de-DE" sz="1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7436" name="Grafik 628" descr=""/>
          <p:cNvPicPr/>
          <p:nvPr/>
        </p:nvPicPr>
        <p:blipFill>
          <a:blip r:embed="rId1"/>
          <a:stretch/>
        </p:blipFill>
        <p:spPr>
          <a:xfrm>
            <a:off x="1600200" y="2286000"/>
            <a:ext cx="1558440" cy="1558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37" name="Grafik 629" descr=""/>
          <p:cNvPicPr/>
          <p:nvPr/>
        </p:nvPicPr>
        <p:blipFill>
          <a:blip r:embed="rId2"/>
          <a:stretch/>
        </p:blipFill>
        <p:spPr>
          <a:xfrm>
            <a:off x="1600200" y="914400"/>
            <a:ext cx="1558440" cy="1558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38" name="Grafik 630" descr=""/>
          <p:cNvPicPr/>
          <p:nvPr/>
        </p:nvPicPr>
        <p:blipFill>
          <a:blip r:embed="rId3"/>
          <a:stretch/>
        </p:blipFill>
        <p:spPr>
          <a:xfrm>
            <a:off x="1600200" y="5029920"/>
            <a:ext cx="1558440" cy="1558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439" name="Grafik 631" descr=""/>
          <p:cNvPicPr/>
          <p:nvPr/>
        </p:nvPicPr>
        <p:blipFill>
          <a:blip r:embed="rId4"/>
          <a:stretch/>
        </p:blipFill>
        <p:spPr>
          <a:xfrm>
            <a:off x="1600200" y="3886200"/>
            <a:ext cx="1558440" cy="15584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0" name="PlaceHolder 1"/>
          <p:cNvSpPr>
            <a:spLocks noGrp="1"/>
          </p:cNvSpPr>
          <p:nvPr>
            <p:ph type="title"/>
          </p:nvPr>
        </p:nvSpPr>
        <p:spPr>
          <a:xfrm>
            <a:off x="550800" y="463680"/>
            <a:ext cx="7956360" cy="36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Decision from Delegates Assembly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41" name="PlaceHolder 2"/>
          <p:cNvSpPr>
            <a:spLocks noGrp="1"/>
          </p:cNvSpPr>
          <p:nvPr>
            <p:ph/>
          </p:nvPr>
        </p:nvSpPr>
        <p:spPr>
          <a:xfrm>
            <a:off x="550800" y="1521000"/>
            <a:ext cx="7956360" cy="4751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1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DA-decision Nr 9/2023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 working group should develop a proposal for re-structuring the ECG towards a sociocratic model.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re-structuring should improve the </a:t>
            </a:r>
            <a:r>
              <a:rPr b="1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quality of decisions</a:t>
            </a: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and </a:t>
            </a:r>
            <a:r>
              <a:rPr b="1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communication</a:t>
            </a: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 and optimize the management of resources throughout the movement.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To check the feasibility of the new structure, parts can already be tested, incorporating collected feedback from relevant groups in the ECG and experts in sociocracy. Such as the so-called “External Services” circle, which has already been signed off by the FMC and will be launched in the near future.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At the next DA, the proposal for re-structuring the ECG should be presented including feedback from the pilots. 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42" name="PlaceHolder 3"/>
          <p:cNvSpPr>
            <a:spLocks noGrp="1"/>
          </p:cNvSpPr>
          <p:nvPr>
            <p:ph/>
          </p:nvPr>
        </p:nvSpPr>
        <p:spPr>
          <a:xfrm>
            <a:off x="8796240" y="6086520"/>
            <a:ext cx="2831760" cy="18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43" name="Objekt 5"/>
          <p:cNvGraphicFramePr/>
          <p:nvPr/>
        </p:nvGraphicFramePr>
        <p:xfrm>
          <a:off x="9360" y="6120"/>
          <a:ext cx="360" cy="360"/>
        </p:xfrm>
        <a:graphic>
          <a:graphicData uri="http://schemas.openxmlformats.org/presentationml/2006/ole">
            <p:oleObj r:id="rId1" spid="">
              <p:embed/>
              <p:pic>
                <p:nvPicPr>
                  <p:cNvPr id="7444" name="Objekt 5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9360" y="612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445" name="Rechteck 6" hidden="1"/>
          <p:cNvSpPr/>
          <p:nvPr/>
        </p:nvSpPr>
        <p:spPr>
          <a:xfrm>
            <a:off x="7920" y="4320"/>
            <a:ext cx="156600" cy="15660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1" lang="en-US" sz="24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446" name="PlaceHolder 1"/>
          <p:cNvSpPr>
            <a:spLocks noGrp="1"/>
          </p:cNvSpPr>
          <p:nvPr>
            <p:ph type="title"/>
          </p:nvPr>
        </p:nvSpPr>
        <p:spPr>
          <a:xfrm>
            <a:off x="558000" y="467640"/>
            <a:ext cx="10608480" cy="428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DE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Cross-organizational development within the ECG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47" name="PlaceHolder 2"/>
          <p:cNvSpPr>
            <a:spLocks noGrp="1"/>
          </p:cNvSpPr>
          <p:nvPr>
            <p:ph/>
          </p:nvPr>
        </p:nvSpPr>
        <p:spPr>
          <a:xfrm>
            <a:off x="558000" y="1417680"/>
            <a:ext cx="9424080" cy="474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85840" indent="-285840" defTabSz="91440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New structures are emerging in various areas of the ECG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The focus is on (1) structures and (2) sociocracy – in different forms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Things are coming together well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5a5a5a"/>
              </a:buClr>
              <a:buFont typeface="Arial"/>
              <a:buChar char="•"/>
            </a:pPr>
            <a:r>
              <a:rPr b="0" lang="de-DE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We are approaching a positive tipping point</a:t>
            </a: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de-DE" sz="16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indent="0" defTabSz="914400">
              <a:lnSpc>
                <a:spcPct val="110000"/>
              </a:lnSpc>
              <a:spcBef>
                <a:spcPts val="1199"/>
              </a:spcBef>
              <a:buNone/>
              <a:tabLst>
                <a:tab algn="l" pos="0"/>
              </a:tabLst>
            </a:pPr>
            <a:endParaRPr b="0" lang="de-DE" sz="16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48" name="PlaceHolder 3"/>
          <p:cNvSpPr>
            <a:spLocks noGrp="1"/>
          </p:cNvSpPr>
          <p:nvPr>
            <p:ph type="ftr" idx="568"/>
          </p:nvPr>
        </p:nvSpPr>
        <p:spPr>
          <a:xfrm>
            <a:off x="8921160" y="6529680"/>
            <a:ext cx="2245680" cy="136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9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STRONG GWÖ DE  |  www.econgood.org  |</a:t>
            </a:r>
            <a:endParaRPr b="0" lang="de-DE" sz="9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pic>
        <p:nvPicPr>
          <p:cNvPr id="7449" name="Grafik 14" descr=""/>
          <p:cNvPicPr/>
          <p:nvPr/>
        </p:nvPicPr>
        <p:blipFill>
          <a:blip r:embed="rId3"/>
          <a:stretch/>
        </p:blipFill>
        <p:spPr>
          <a:xfrm>
            <a:off x="533520" y="3429000"/>
            <a:ext cx="2899080" cy="18918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7450" name="Gruppieren 17"/>
          <p:cNvGrpSpPr/>
          <p:nvPr/>
        </p:nvGrpSpPr>
        <p:grpSpPr>
          <a:xfrm>
            <a:off x="6095880" y="2544840"/>
            <a:ext cx="3035520" cy="1923840"/>
            <a:chOff x="6095880" y="2544840"/>
            <a:chExt cx="3035520" cy="1923840"/>
          </a:xfrm>
        </p:grpSpPr>
        <p:pic>
          <p:nvPicPr>
            <p:cNvPr id="7451" name="Grafik 15" descr=""/>
            <p:cNvPicPr/>
            <p:nvPr/>
          </p:nvPicPr>
          <p:blipFill>
            <a:blip r:embed="rId4"/>
            <a:stretch/>
          </p:blipFill>
          <p:spPr>
            <a:xfrm>
              <a:off x="6095880" y="2762280"/>
              <a:ext cx="3035520" cy="17064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7452" name="Textfeld 16"/>
            <p:cNvSpPr/>
            <p:nvPr/>
          </p:nvSpPr>
          <p:spPr>
            <a:xfrm>
              <a:off x="6654960" y="2544840"/>
              <a:ext cx="1619280" cy="18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de-DE" sz="1200" strike="noStrike" u="none">
                  <a:solidFill>
                    <a:schemeClr val="accent2"/>
                  </a:solidFill>
                  <a:effectLst/>
                  <a:uFillTx/>
                  <a:latin typeface="Arial"/>
                  <a:ea typeface="DejaVu Sans"/>
                </a:rPr>
                <a:t>RV Berlin-Brandenburg </a:t>
              </a:r>
              <a:endParaRPr b="0" lang="de-DE" sz="1200" strike="noStrike" u="non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</p:grpSp>
      <p:grpSp>
        <p:nvGrpSpPr>
          <p:cNvPr id="7453" name="Gruppieren 21"/>
          <p:cNvGrpSpPr/>
          <p:nvPr/>
        </p:nvGrpSpPr>
        <p:grpSpPr>
          <a:xfrm>
            <a:off x="3598200" y="4503600"/>
            <a:ext cx="3795840" cy="2041560"/>
            <a:chOff x="3598200" y="4503600"/>
            <a:chExt cx="3795840" cy="2041560"/>
          </a:xfrm>
        </p:grpSpPr>
        <p:pic>
          <p:nvPicPr>
            <p:cNvPr id="7454" name="Grafik 19" descr=""/>
            <p:cNvPicPr/>
            <p:nvPr/>
          </p:nvPicPr>
          <p:blipFill>
            <a:blip r:embed="rId5"/>
            <a:stretch/>
          </p:blipFill>
          <p:spPr>
            <a:xfrm>
              <a:off x="3598200" y="4503600"/>
              <a:ext cx="3795840" cy="204156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7455" name="Textfeld 20"/>
            <p:cNvSpPr/>
            <p:nvPr/>
          </p:nvSpPr>
          <p:spPr>
            <a:xfrm>
              <a:off x="6165720" y="6285600"/>
              <a:ext cx="1146960" cy="182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0" rIns="0" tIns="0" bIns="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de-DE" sz="1200" strike="noStrike" u="none">
                  <a:solidFill>
                    <a:schemeClr val="accent2"/>
                  </a:solidFill>
                  <a:effectLst/>
                  <a:uFillTx/>
                  <a:latin typeface="Arial"/>
                  <a:ea typeface="DejaVu Sans"/>
                </a:rPr>
                <a:t>Quelle: Peerdom</a:t>
              </a:r>
              <a:endParaRPr b="0" lang="de-DE" sz="1200" strike="noStrike" u="none">
                <a:solidFill>
                  <a:srgbClr val="000000"/>
                </a:solidFill>
                <a:effectLst/>
                <a:uFillTx/>
                <a:latin typeface="Calibri"/>
              </a:endParaRPr>
            </a:p>
          </p:txBody>
        </p:sp>
      </p:grpSp>
      <p:pic>
        <p:nvPicPr>
          <p:cNvPr id="7456" name="Grafik 6" descr=""/>
          <p:cNvPicPr/>
          <p:nvPr/>
        </p:nvPicPr>
        <p:blipFill>
          <a:blip r:embed="rId6"/>
          <a:stretch/>
        </p:blipFill>
        <p:spPr>
          <a:xfrm>
            <a:off x="8537400" y="4426560"/>
            <a:ext cx="3579120" cy="204156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57" name="Grafik 498" descr=""/>
          <p:cNvPicPr/>
          <p:nvPr/>
        </p:nvPicPr>
        <p:blipFill>
          <a:blip r:embed="rId1"/>
          <a:stretch/>
        </p:blipFill>
        <p:spPr>
          <a:xfrm>
            <a:off x="1141560" y="1145880"/>
            <a:ext cx="8687880" cy="52117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58" name="PlaceHolder 4"/>
          <p:cNvSpPr/>
          <p:nvPr/>
        </p:nvSpPr>
        <p:spPr>
          <a:xfrm>
            <a:off x="551160" y="468360"/>
            <a:ext cx="6981480" cy="36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3320">
              <a:lnSpc>
                <a:spcPct val="100000"/>
              </a:lnSpc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Experience from Regional Association Berlin- Brandenburg Reorganisation 2021</a:t>
            </a:r>
            <a:endParaRPr b="0" lang="de-DE" sz="24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9" name="PlaceHolder 1"/>
          <p:cNvSpPr>
            <a:spLocks noGrp="1"/>
          </p:cNvSpPr>
          <p:nvPr>
            <p:ph type="title"/>
          </p:nvPr>
        </p:nvSpPr>
        <p:spPr>
          <a:xfrm>
            <a:off x="550800" y="467640"/>
            <a:ext cx="7955280" cy="36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332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CH" sz="24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Sociocratic circle structure / organisation chart</a:t>
            </a:r>
            <a:endParaRPr b="0" lang="de-DE" sz="24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460" name="PlaceHolder 2"/>
          <p:cNvSpPr>
            <a:spLocks noGrp="1"/>
          </p:cNvSpPr>
          <p:nvPr>
            <p:ph/>
          </p:nvPr>
        </p:nvSpPr>
        <p:spPr>
          <a:xfrm>
            <a:off x="550800" y="1523520"/>
            <a:ext cx="7955280" cy="474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de-DE" sz="1800" strike="noStrike" u="none">
              <a:solidFill>
                <a:schemeClr val="dk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461" name="PlaceHolder 3"/>
          <p:cNvSpPr>
            <a:spLocks noGrp="1"/>
          </p:cNvSpPr>
          <p:nvPr>
            <p:ph/>
          </p:nvPr>
        </p:nvSpPr>
        <p:spPr>
          <a:xfrm>
            <a:off x="8796240" y="6082920"/>
            <a:ext cx="2831040" cy="18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marL="228240" indent="0" defTabSz="913320">
              <a:lnSpc>
                <a:spcPct val="110000"/>
              </a:lnSpc>
              <a:spcBef>
                <a:spcPts val="601"/>
              </a:spcBef>
              <a:buNone/>
              <a:tabLst>
                <a:tab algn="l" pos="0"/>
              </a:tabLst>
            </a:pPr>
            <a:r>
              <a:rPr b="0" lang="de-CH" sz="12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https://econgood.ch/ueber-uns/</a:t>
            </a:r>
            <a:endParaRPr b="0" lang="de-DE" sz="1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7462" name="Grafik 6" descr=""/>
          <p:cNvPicPr/>
          <p:nvPr/>
        </p:nvPicPr>
        <p:blipFill>
          <a:blip r:embed="rId1"/>
          <a:stretch/>
        </p:blipFill>
        <p:spPr>
          <a:xfrm>
            <a:off x="493200" y="1284120"/>
            <a:ext cx="8070840" cy="4983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63" name="Textfeld 1"/>
          <p:cNvSpPr/>
          <p:nvPr/>
        </p:nvSpPr>
        <p:spPr>
          <a:xfrm>
            <a:off x="7315560" y="2525400"/>
            <a:ext cx="812520" cy="36396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office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4" name="Textfeld 2"/>
          <p:cNvSpPr/>
          <p:nvPr/>
        </p:nvSpPr>
        <p:spPr>
          <a:xfrm>
            <a:off x="7482600" y="4979880"/>
            <a:ext cx="1617840" cy="63828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Education &amp; Research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5" name="Textfeld 3"/>
          <p:cNvSpPr/>
          <p:nvPr/>
        </p:nvSpPr>
        <p:spPr>
          <a:xfrm>
            <a:off x="6165360" y="1699560"/>
            <a:ext cx="2300040" cy="36396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Management Board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6" name="Textfeld 4"/>
          <p:cNvSpPr/>
          <p:nvPr/>
        </p:nvSpPr>
        <p:spPr>
          <a:xfrm>
            <a:off x="261360" y="5529240"/>
            <a:ext cx="1617840" cy="63828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Legislation &amp; Regulation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7" name="Textfeld 5"/>
          <p:cNvSpPr/>
          <p:nvPr/>
        </p:nvSpPr>
        <p:spPr>
          <a:xfrm>
            <a:off x="261360" y="4656960"/>
            <a:ext cx="1334520" cy="63828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6480">
              <a:lnSpc>
                <a:spcPct val="100000"/>
              </a:lnSpc>
              <a:spcBef>
                <a:spcPts val="26"/>
              </a:spcBef>
              <a:spcAft>
                <a:spcPts val="26"/>
              </a:spcAft>
              <a:tabLst>
                <a:tab algn="l" pos="0"/>
                <a:tab algn="l" pos="913320"/>
                <a:tab algn="l" pos="1826280"/>
                <a:tab algn="l" pos="2739600"/>
                <a:tab algn="l" pos="3652920"/>
                <a:tab algn="l" pos="4565880"/>
                <a:tab algn="l" pos="5479200"/>
                <a:tab algn="l" pos="6392520"/>
                <a:tab algn="l" pos="7305840"/>
                <a:tab algn="l" pos="8218800"/>
                <a:tab algn="l" pos="9132120"/>
                <a:tab algn="l" pos="10045440"/>
              </a:tabLst>
            </a:pPr>
            <a:r>
              <a:rPr b="0" lang="de-DE" sz="1800" strike="noStrike" u="none">
                <a:solidFill>
                  <a:srgbClr val="5a5a5a"/>
                </a:solidFill>
                <a:effectLst/>
                <a:uFillTx/>
                <a:latin typeface="Arial"/>
                <a:ea typeface="Noto Sans SC Regular"/>
              </a:rPr>
              <a:t>Economic change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8" name="Textfeld 6"/>
          <p:cNvSpPr/>
          <p:nvPr/>
        </p:nvSpPr>
        <p:spPr>
          <a:xfrm>
            <a:off x="729360" y="2156040"/>
            <a:ext cx="2300040" cy="363960"/>
          </a:xfrm>
          <a:prstGeom prst="rect">
            <a:avLst/>
          </a:prstGeom>
          <a:solidFill>
            <a:srgbClr val="d0d7aa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6480">
              <a:lnSpc>
                <a:spcPct val="100000"/>
              </a:lnSpc>
              <a:spcBef>
                <a:spcPts val="26"/>
              </a:spcBef>
              <a:spcAft>
                <a:spcPts val="26"/>
              </a:spcAft>
              <a:tabLst>
                <a:tab algn="l" pos="0"/>
                <a:tab algn="l" pos="913320"/>
                <a:tab algn="l" pos="1826280"/>
                <a:tab algn="l" pos="2739600"/>
                <a:tab algn="l" pos="3652920"/>
                <a:tab algn="l" pos="4565880"/>
                <a:tab algn="l" pos="5479200"/>
                <a:tab algn="l" pos="6392520"/>
                <a:tab algn="l" pos="7305840"/>
                <a:tab algn="l" pos="8218800"/>
                <a:tab algn="l" pos="9132120"/>
                <a:tab algn="l" pos="10045440"/>
              </a:tabLst>
            </a:pPr>
            <a:r>
              <a:rPr b="0" lang="de-DE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rPr>
              <a:t>General Assembly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  <p:sp>
        <p:nvSpPr>
          <p:cNvPr id="7469" name="Textfeld 7"/>
          <p:cNvSpPr/>
          <p:nvPr/>
        </p:nvSpPr>
        <p:spPr>
          <a:xfrm>
            <a:off x="2972160" y="3172680"/>
            <a:ext cx="2135880" cy="109512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de-CH" sz="18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General circle</a:t>
            </a:r>
            <a:endParaRPr b="0" lang="de-DE" sz="18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  <a:p>
            <a:pPr algn="ctr" defTabSz="914400">
              <a:lnSpc>
                <a:spcPct val="100000"/>
              </a:lnSpc>
            </a:pPr>
            <a:r>
              <a:rPr b="0" lang="de-CH" sz="160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Joint decisions, information flow, coordination</a:t>
            </a:r>
            <a:endParaRPr b="0" lang="de-DE" sz="1600" strike="noStrike" u="none">
              <a:solidFill>
                <a:srgbClr val="000000"/>
              </a:solidFill>
              <a:effectLst/>
              <a:uFillTx/>
              <a:latin typeface="Calibri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70" name="Objekt 513"/>
          <p:cNvGraphicFramePr/>
          <p:nvPr/>
        </p:nvGraphicFramePr>
        <p:xfrm>
          <a:off x="9360" y="5760"/>
          <a:ext cx="360" cy="360"/>
        </p:xfrm>
        <a:graphic>
          <a:graphicData uri="http://schemas.openxmlformats.org/presentationml/2006/ole">
            <p:oleObj r:id="rId1" spid="">
              <p:embed/>
              <p:pic>
                <p:nvPicPr>
                  <p:cNvPr id="7471" name="Objekt 513" descr=""/>
                  <p:cNvPicPr/>
                  <p:nvPr/>
                </p:nvPicPr>
                <p:blipFill>
                  <a:blip r:embed="rId2"/>
                  <a:stretch/>
                </p:blipFill>
                <p:spPr>
                  <a:xfrm>
                    <a:off x="9360" y="5760"/>
                    <a:ext cx="360" cy="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</p:oleObj>
          </a:graphicData>
        </a:graphic>
      </p:graphicFrame>
      <p:sp>
        <p:nvSpPr>
          <p:cNvPr id="7472" name="Rechteck 4" hidden="1"/>
          <p:cNvSpPr/>
          <p:nvPr/>
        </p:nvSpPr>
        <p:spPr>
          <a:xfrm>
            <a:off x="7920" y="4320"/>
            <a:ext cx="156240" cy="156240"/>
          </a:xfrm>
          <a:prstGeom prst="rect">
            <a:avLst/>
          </a:prstGeom>
          <a:solidFill>
            <a:schemeClr val="accent1"/>
          </a:solidFill>
          <a:ln w="12600">
            <a:solidFill>
              <a:srgbClr val="647425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0" rIns="0" tIns="0" bIns="0" anchor="ctr">
            <a:noAutofit/>
          </a:bodyPr>
          <a:p>
            <a:pPr defTabSz="914400">
              <a:lnSpc>
                <a:spcPct val="100000"/>
              </a:lnSpc>
            </a:pPr>
            <a:endParaRPr b="0" lang="de-DE" sz="2790" strike="noStrike" u="none">
              <a:solidFill>
                <a:srgbClr val="ffffff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7473" name="PlaceHolder 1"/>
          <p:cNvSpPr>
            <a:spLocks noGrp="1"/>
          </p:cNvSpPr>
          <p:nvPr>
            <p:ph type="title"/>
          </p:nvPr>
        </p:nvSpPr>
        <p:spPr>
          <a:xfrm>
            <a:off x="1834560" y="2192400"/>
            <a:ext cx="9136800" cy="2149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>
                <a:tab algn="l" pos="0"/>
              </a:tabLst>
            </a:pPr>
            <a:r>
              <a:rPr b="1" lang="de-DE" sz="2790" strike="noStrike" u="none">
                <a:solidFill>
                  <a:schemeClr val="dk1"/>
                </a:solidFill>
                <a:effectLst/>
                <a:uFillTx/>
                <a:latin typeface="Arial"/>
                <a:ea typeface="DejaVu Sans"/>
              </a:rPr>
              <a:t>"The STRONG process aims to bring the GWÖ in Germany to its greatest effectiveness through suitable framework conditions, enabling both full-time and volunteer staff to experience joy and impact in their work."</a:t>
            </a:r>
            <a:endParaRPr b="0" lang="de-DE" sz="279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7474" name="Grafik 3" descr=""/>
          <p:cNvPicPr/>
          <p:nvPr/>
        </p:nvPicPr>
        <p:blipFill>
          <a:blip r:embed="rId3"/>
          <a:stretch/>
        </p:blipFill>
        <p:spPr>
          <a:xfrm rot="10423800">
            <a:off x="7172280" y="4860360"/>
            <a:ext cx="2138760" cy="1657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475" name="PlaceHolder 2"/>
          <p:cNvSpPr>
            <a:spLocks noGrp="1"/>
          </p:cNvSpPr>
          <p:nvPr>
            <p:ph/>
          </p:nvPr>
        </p:nvSpPr>
        <p:spPr>
          <a:xfrm>
            <a:off x="2514600" y="685800"/>
            <a:ext cx="6762960" cy="363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de-DE" sz="3200" strike="noStrike" u="sng">
                <a:solidFill>
                  <a:schemeClr val="accent2"/>
                </a:solidFill>
                <a:effectLst/>
                <a:uFillTx/>
                <a:latin typeface="Arial"/>
                <a:ea typeface="DejaVu Sans"/>
              </a:rPr>
              <a:t>GOAL OF STRONG</a:t>
            </a:r>
            <a:endParaRPr b="0" lang="de-DE" sz="3200" strike="noStrike" u="non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pic>
        <p:nvPicPr>
          <p:cNvPr id="7476" name="Grafik 721" descr=""/>
          <p:cNvPicPr/>
          <p:nvPr/>
        </p:nvPicPr>
        <p:blipFill>
          <a:blip r:embed="rId4"/>
          <a:stretch/>
        </p:blipFill>
        <p:spPr>
          <a:xfrm>
            <a:off x="457200" y="228600"/>
            <a:ext cx="1558440" cy="155844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7" name="Grafik 1" descr=""/>
          <p:cNvPicPr/>
          <p:nvPr/>
        </p:nvPicPr>
        <p:blipFill>
          <a:blip r:embed="rId1"/>
          <a:stretch/>
        </p:blipFill>
        <p:spPr>
          <a:xfrm>
            <a:off x="2500200" y="352800"/>
            <a:ext cx="6595560" cy="64990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5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6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7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8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37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">
  <a:themeElements>
    <a:clrScheme name="Benutzerdefiniert 73">
      <a:dk1>
        <a:srgbClr val="5a5a5a"/>
      </a:dk1>
      <a:lt1>
        <a:srgbClr val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Application>Collabora_Office/25.04.3.1$Linux_X86_64 LibreOffice_project/531aea4c7d77542af7803c02dd62362e5ef4f882</Application>
  <AppVersion>15.0000</AppVersion>
  <Words>1437</Words>
  <Paragraphs>195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2024-07-31T10:36:16Z</dcterms:created>
  <dc:creator>Silvia Painer</dc:creator>
  <dc:description/>
  <dc:language>de-DE</dc:language>
  <cp:lastModifiedBy>Abächerli, Florentin-TRAINER-MIDUCA</cp:lastModifiedBy>
  <cp:lastPrinted>2020-08-25T10:33:39Z</cp:lastPrinted>
  <dcterms:modified xsi:type="dcterms:W3CDTF">2025-04-24T11:11:41Z</dcterms:modified>
  <cp:revision>19</cp:revision>
  <dc:subject/>
  <dc:title>Organizational Development ECONGOOD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r8>4</vt:r8>
  </property>
  <property fmtid="{D5CDD505-2E9C-101B-9397-08002B2CF9AE}" pid="3" name="Notes">
    <vt:r8>13</vt:r8>
  </property>
  <property fmtid="{D5CDD505-2E9C-101B-9397-08002B2CF9AE}" pid="4" name="PresentationFormat">
    <vt:lpwstr>Breitbild</vt:lpwstr>
  </property>
  <property fmtid="{D5CDD505-2E9C-101B-9397-08002B2CF9AE}" pid="5" name="Slides">
    <vt:r8>27</vt:r8>
  </property>
</Properties>
</file>