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heme/theme2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97675" cy="9928225"/>
  <p:custDataLst>
    <p:tags r:id="rId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47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4" orient="horz" pos="958" userDrawn="1">
          <p15:clr>
            <a:srgbClr val="A4A3A4"/>
          </p15:clr>
        </p15:guide>
        <p15:guide id="5" orient="horz" pos="3952" userDrawn="1">
          <p15:clr>
            <a:srgbClr val="A4A3A4"/>
          </p15:clr>
        </p15:guide>
        <p15:guide id="6" pos="5360" userDrawn="1">
          <p15:clr>
            <a:srgbClr val="A4A3A4"/>
          </p15:clr>
        </p15:guide>
        <p15:guide id="7" pos="5541" userDrawn="1">
          <p15:clr>
            <a:srgbClr val="A4A3A4"/>
          </p15:clr>
        </p15:guide>
        <p15:guide id="8" pos="3749" userDrawn="1">
          <p15:clr>
            <a:srgbClr val="A4A3A4"/>
          </p15:clr>
        </p15:guide>
        <p15:guide id="9" pos="3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DA5"/>
    <a:srgbClr val="392B49"/>
    <a:srgbClr val="889E33"/>
    <a:srgbClr val="5A5A5A"/>
    <a:srgbClr val="2E2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75D351-9697-4CF6-9418-B312AA83722B}" v="5" dt="2024-06-19T17:11:28.6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46" autoAdjust="0"/>
  </p:normalViewPr>
  <p:slideViewPr>
    <p:cSldViewPr snapToGrid="0" snapToObjects="1" showGuides="1">
      <p:cViewPr varScale="1">
        <p:scale>
          <a:sx n="137" d="100"/>
          <a:sy n="137" d="100"/>
        </p:scale>
        <p:origin x="200" y="296"/>
      </p:cViewPr>
      <p:guideLst>
        <p:guide pos="347"/>
        <p:guide pos="7333"/>
        <p:guide orient="horz" pos="958"/>
        <p:guide orient="horz" pos="3952"/>
        <p:guide pos="5360"/>
        <p:guide pos="5541"/>
        <p:guide pos="3749"/>
        <p:guide pos="39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4" d="100"/>
          <a:sy n="74" d="100"/>
        </p:scale>
        <p:origin x="4044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tags" Target="tags/tag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von Pfuhlstein" userId="da41002ac7aa26be" providerId="LiveId" clId="{E575D351-9697-4CF6-9418-B312AA83722B}"/>
    <pc:docChg chg="undo custSel delSld modSld modMainMaster">
      <pc:chgData name="Daniela von Pfuhlstein" userId="da41002ac7aa26be" providerId="LiveId" clId="{E575D351-9697-4CF6-9418-B312AA83722B}" dt="2024-06-19T17:14:59.090" v="269" actId="207"/>
      <pc:docMkLst>
        <pc:docMk/>
      </pc:docMkLst>
      <pc:sldChg chg="addSp delSp modSp mod">
        <pc:chgData name="Daniela von Pfuhlstein" userId="da41002ac7aa26be" providerId="LiveId" clId="{E575D351-9697-4CF6-9418-B312AA83722B}" dt="2024-06-19T17:14:59.090" v="269" actId="207"/>
        <pc:sldMkLst>
          <pc:docMk/>
          <pc:sldMk cId="1381712518" sldId="256"/>
        </pc:sldMkLst>
        <pc:spChg chg="mod">
          <ac:chgData name="Daniela von Pfuhlstein" userId="da41002ac7aa26be" providerId="LiveId" clId="{E575D351-9697-4CF6-9418-B312AA83722B}" dt="2024-06-19T17:12:51.981" v="254" actId="108"/>
          <ac:spMkLst>
            <pc:docMk/>
            <pc:sldMk cId="1381712518" sldId="256"/>
            <ac:spMk id="16" creationId="{F8011244-0723-43C3-88AF-94D855C0A9D9}"/>
          </ac:spMkLst>
        </pc:spChg>
        <pc:spChg chg="mod">
          <ac:chgData name="Daniela von Pfuhlstein" userId="da41002ac7aa26be" providerId="LiveId" clId="{E575D351-9697-4CF6-9418-B312AA83722B}" dt="2024-06-19T17:14:59.090" v="269" actId="207"/>
          <ac:spMkLst>
            <pc:docMk/>
            <pc:sldMk cId="1381712518" sldId="256"/>
            <ac:spMk id="17" creationId="{3C6C2D96-7DDD-46EF-8929-8E7AF256B0C1}"/>
          </ac:spMkLst>
        </pc:spChg>
        <pc:spChg chg="add mod">
          <ac:chgData name="Daniela von Pfuhlstein" userId="da41002ac7aa26be" providerId="LiveId" clId="{E575D351-9697-4CF6-9418-B312AA83722B}" dt="2024-06-19T17:11:08.568" v="243" actId="20577"/>
          <ac:spMkLst>
            <pc:docMk/>
            <pc:sldMk cId="1381712518" sldId="256"/>
            <ac:spMk id="24" creationId="{CEED3740-5D7F-21B5-FB73-26915A1E52A6}"/>
          </ac:spMkLst>
        </pc:spChg>
        <pc:spChg chg="add del mod">
          <ac:chgData name="Daniela von Pfuhlstein" userId="da41002ac7aa26be" providerId="LiveId" clId="{E575D351-9697-4CF6-9418-B312AA83722B}" dt="2024-06-19T17:12:58.451" v="255" actId="478"/>
          <ac:spMkLst>
            <pc:docMk/>
            <pc:sldMk cId="1381712518" sldId="256"/>
            <ac:spMk id="25" creationId="{9B9EEFFE-49D7-38C2-19DD-A895AE85613B}"/>
          </ac:spMkLst>
        </pc:spChg>
        <pc:spChg chg="mod">
          <ac:chgData name="Daniela von Pfuhlstein" userId="da41002ac7aa26be" providerId="LiveId" clId="{E575D351-9697-4CF6-9418-B312AA83722B}" dt="2024-06-19T17:09:20.327" v="200" actId="1076"/>
          <ac:spMkLst>
            <pc:docMk/>
            <pc:sldMk cId="1381712518" sldId="256"/>
            <ac:spMk id="26" creationId="{4304C077-0EFE-49F3-BF29-50C58BBBEDAD}"/>
          </ac:spMkLst>
        </pc:spChg>
        <pc:grpChg chg="add mod">
          <ac:chgData name="Daniela von Pfuhlstein" userId="da41002ac7aa26be" providerId="LiveId" clId="{E575D351-9697-4CF6-9418-B312AA83722B}" dt="2024-06-19T17:07:43.070" v="104"/>
          <ac:grpSpMkLst>
            <pc:docMk/>
            <pc:sldMk cId="1381712518" sldId="256"/>
            <ac:grpSpMk id="5" creationId="{F4FB7FAD-A3E0-3DBC-E744-EBE9C96C524A}"/>
          </ac:grpSpMkLst>
        </pc:grpChg>
        <pc:picChg chg="add mod ord modCrop">
          <ac:chgData name="Daniela von Pfuhlstein" userId="da41002ac7aa26be" providerId="LiveId" clId="{E575D351-9697-4CF6-9418-B312AA83722B}" dt="2024-06-19T17:08:33.907" v="187" actId="1076"/>
          <ac:picMkLst>
            <pc:docMk/>
            <pc:sldMk cId="1381712518" sldId="256"/>
            <ac:picMk id="2" creationId="{68798408-ED31-99F3-3EFC-60C7CA21CCB7}"/>
          </ac:picMkLst>
        </pc:picChg>
        <pc:picChg chg="add 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3" creationId="{CCF99E3F-588B-91A5-9D07-1C07C5A8103A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6" creationId="{A5C7F0DD-4991-4A4E-242C-F00EA4476664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7" creationId="{FA76DBB0-0965-D1BD-FBB1-622B8ECD8A7F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8" creationId="{51C9BA57-7D06-9BC6-2A88-2D2C898ED16E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9" creationId="{213DDCFC-37B3-0C67-BA1C-A153BB7778A8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10" creationId="{A917F843-5989-A1F1-D314-A465D11780FA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11" creationId="{C0C0A269-E74B-F498-B8B8-DC4A56289293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12" creationId="{3CABAD98-45AB-6020-B3B3-5F7C420A26A4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13" creationId="{ADBB999F-BA9D-5463-818A-CDAF88E2BE8C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14" creationId="{8E1A6F4E-8DEF-BD95-D352-A2A777934A84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15" creationId="{47450C6D-0A2A-4759-FD8E-B3EC9197B939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18" creationId="{2479A953-9255-E484-2103-84A32A11607E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19" creationId="{604CA8CB-9544-9508-6433-9C1A6EB28A13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20" creationId="{260B4390-BD49-6B01-404F-6FDE1DB74BD8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21" creationId="{756850F8-3D33-F266-421A-52EDBB947BFC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22" creationId="{528900EC-319B-A8DE-0F14-FEA87EBEAE1A}"/>
          </ac:picMkLst>
        </pc:picChg>
        <pc:picChg chg="mod">
          <ac:chgData name="Daniela von Pfuhlstein" userId="da41002ac7aa26be" providerId="LiveId" clId="{E575D351-9697-4CF6-9418-B312AA83722B}" dt="2024-06-19T17:07:43.070" v="104"/>
          <ac:picMkLst>
            <pc:docMk/>
            <pc:sldMk cId="1381712518" sldId="256"/>
            <ac:picMk id="23" creationId="{88118261-CBB4-EA3C-B297-BF1AD877B301}"/>
          </ac:picMkLst>
        </pc:picChg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2592632645" sldId="276"/>
        </pc:sldMkLst>
      </pc:sldChg>
      <pc:sldChg chg="addSp modSp del mod">
        <pc:chgData name="Daniela von Pfuhlstein" userId="da41002ac7aa26be" providerId="LiveId" clId="{E575D351-9697-4CF6-9418-B312AA83722B}" dt="2024-06-19T17:10:35.554" v="204" actId="2696"/>
        <pc:sldMkLst>
          <pc:docMk/>
          <pc:sldMk cId="3293981899" sldId="277"/>
        </pc:sldMkLst>
        <pc:spChg chg="mod">
          <ac:chgData name="Daniela von Pfuhlstein" userId="da41002ac7aa26be" providerId="LiveId" clId="{E575D351-9697-4CF6-9418-B312AA83722B}" dt="2024-06-19T17:03:46.697" v="31" actId="207"/>
          <ac:spMkLst>
            <pc:docMk/>
            <pc:sldMk cId="3293981899" sldId="277"/>
            <ac:spMk id="2" creationId="{33D50B60-149B-47A7-B561-D994998DE9A0}"/>
          </ac:spMkLst>
        </pc:spChg>
        <pc:spChg chg="mod">
          <ac:chgData name="Daniela von Pfuhlstein" userId="da41002ac7aa26be" providerId="LiveId" clId="{E575D351-9697-4CF6-9418-B312AA83722B}" dt="2024-06-19T17:05:29.730" v="91" actId="20577"/>
          <ac:spMkLst>
            <pc:docMk/>
            <pc:sldMk cId="3293981899" sldId="277"/>
            <ac:spMk id="3" creationId="{F3D31201-769F-4A08-9470-56617C5C6EDB}"/>
          </ac:spMkLst>
        </pc:spChg>
        <pc:picChg chg="add mod ord modCrop">
          <ac:chgData name="Daniela von Pfuhlstein" userId="da41002ac7aa26be" providerId="LiveId" clId="{E575D351-9697-4CF6-9418-B312AA83722B}" dt="2024-06-19T17:05:38.043" v="92" actId="167"/>
          <ac:picMkLst>
            <pc:docMk/>
            <pc:sldMk cId="3293981899" sldId="277"/>
            <ac:picMk id="7" creationId="{1979E37B-349F-D10D-DB5A-B0814CA98A66}"/>
          </ac:picMkLst>
        </pc:picChg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1916941354" sldId="519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2565445708" sldId="520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218914998" sldId="535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516255297" sldId="542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3521591914" sldId="543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548518110" sldId="544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2684625698" sldId="545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4219118348" sldId="546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320440820" sldId="550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2166829827" sldId="551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3647560905" sldId="552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1240486058" sldId="553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3389134035" sldId="554"/>
        </pc:sldMkLst>
      </pc:sldChg>
      <pc:sldChg chg="del">
        <pc:chgData name="Daniela von Pfuhlstein" userId="da41002ac7aa26be" providerId="LiveId" clId="{E575D351-9697-4CF6-9418-B312AA83722B}" dt="2024-06-19T17:10:24.106" v="203" actId="47"/>
        <pc:sldMkLst>
          <pc:docMk/>
          <pc:sldMk cId="3614322623" sldId="555"/>
        </pc:sldMkLst>
      </pc:sldChg>
      <pc:sldMasterChg chg="modSldLayout">
        <pc:chgData name="Daniela von Pfuhlstein" userId="da41002ac7aa26be" providerId="LiveId" clId="{E575D351-9697-4CF6-9418-B312AA83722B}" dt="2024-06-19T17:14:37.034" v="268" actId="207"/>
        <pc:sldMasterMkLst>
          <pc:docMk/>
          <pc:sldMasterMk cId="304617269" sldId="2147483648"/>
        </pc:sldMasterMkLst>
        <pc:sldLayoutChg chg="modSp mod">
          <pc:chgData name="Daniela von Pfuhlstein" userId="da41002ac7aa26be" providerId="LiveId" clId="{E575D351-9697-4CF6-9418-B312AA83722B}" dt="2024-06-19T17:03:05.410" v="19" actId="166"/>
          <pc:sldLayoutMkLst>
            <pc:docMk/>
            <pc:sldMasterMk cId="304617269" sldId="2147483648"/>
            <pc:sldLayoutMk cId="1153913436" sldId="2147483655"/>
          </pc:sldLayoutMkLst>
          <pc:grpChg chg="ord">
            <ac:chgData name="Daniela von Pfuhlstein" userId="da41002ac7aa26be" providerId="LiveId" clId="{E575D351-9697-4CF6-9418-B312AA83722B}" dt="2024-06-19T17:03:05.410" v="19" actId="166"/>
            <ac:grpSpMkLst>
              <pc:docMk/>
              <pc:sldMasterMk cId="304617269" sldId="2147483648"/>
              <pc:sldLayoutMk cId="1153913436" sldId="2147483655"/>
              <ac:grpSpMk id="63" creationId="{5A48D116-85A2-4950-B2E4-8044D07890A4}"/>
            </ac:grpSpMkLst>
          </pc:grpChg>
          <pc:picChg chg="ord">
            <ac:chgData name="Daniela von Pfuhlstein" userId="da41002ac7aa26be" providerId="LiveId" clId="{E575D351-9697-4CF6-9418-B312AA83722B}" dt="2024-06-19T17:03:05.410" v="19" actId="166"/>
            <ac:picMkLst>
              <pc:docMk/>
              <pc:sldMasterMk cId="304617269" sldId="2147483648"/>
              <pc:sldLayoutMk cId="1153913436" sldId="2147483655"/>
              <ac:picMk id="5" creationId="{D2192A3D-B0DA-7F4C-95CD-5062D8CECC44}"/>
            </ac:picMkLst>
          </pc:picChg>
        </pc:sldLayoutChg>
        <pc:sldLayoutChg chg="delSp modSp mod">
          <pc:chgData name="Daniela von Pfuhlstein" userId="da41002ac7aa26be" providerId="LiveId" clId="{E575D351-9697-4CF6-9418-B312AA83722B}" dt="2024-06-19T17:07:51.600" v="106" actId="478"/>
          <pc:sldLayoutMkLst>
            <pc:docMk/>
            <pc:sldMasterMk cId="304617269" sldId="2147483648"/>
            <pc:sldLayoutMk cId="1227316537" sldId="2147483656"/>
          </pc:sldLayoutMkLst>
          <pc:spChg chg="del">
            <ac:chgData name="Daniela von Pfuhlstein" userId="da41002ac7aa26be" providerId="LiveId" clId="{E575D351-9697-4CF6-9418-B312AA83722B}" dt="2024-06-19T17:06:58.998" v="101" actId="478"/>
            <ac:spMkLst>
              <pc:docMk/>
              <pc:sldMasterMk cId="304617269" sldId="2147483648"/>
              <pc:sldLayoutMk cId="1227316537" sldId="2147483656"/>
              <ac:spMk id="30" creationId="{B9F2DEE2-5CBA-2949-8263-B905EE325F32}"/>
            </ac:spMkLst>
          </pc:spChg>
          <pc:grpChg chg="del ord">
            <ac:chgData name="Daniela von Pfuhlstein" userId="da41002ac7aa26be" providerId="LiveId" clId="{E575D351-9697-4CF6-9418-B312AA83722B}" dt="2024-06-19T17:07:50.853" v="105" actId="478"/>
            <ac:grpSpMkLst>
              <pc:docMk/>
              <pc:sldMasterMk cId="304617269" sldId="2147483648"/>
              <pc:sldLayoutMk cId="1227316537" sldId="2147483656"/>
              <ac:grpSpMk id="63" creationId="{5A48D116-85A2-4950-B2E4-8044D07890A4}"/>
            </ac:grpSpMkLst>
          </pc:grpChg>
          <pc:picChg chg="del">
            <ac:chgData name="Daniela von Pfuhlstein" userId="da41002ac7aa26be" providerId="LiveId" clId="{E575D351-9697-4CF6-9418-B312AA83722B}" dt="2024-06-19T17:07:51.600" v="106" actId="478"/>
            <ac:picMkLst>
              <pc:docMk/>
              <pc:sldMasterMk cId="304617269" sldId="2147483648"/>
              <pc:sldLayoutMk cId="1227316537" sldId="2147483656"/>
              <ac:picMk id="29" creationId="{DD00EFAD-BDA6-4143-AA4A-15CF1F209221}"/>
            </ac:picMkLst>
          </pc:picChg>
        </pc:sldLayoutChg>
        <pc:sldLayoutChg chg="modSp mod">
          <pc:chgData name="Daniela von Pfuhlstein" userId="da41002ac7aa26be" providerId="LiveId" clId="{E575D351-9697-4CF6-9418-B312AA83722B}" dt="2024-06-19T17:05:04.015" v="89" actId="207"/>
          <pc:sldLayoutMkLst>
            <pc:docMk/>
            <pc:sldMasterMk cId="304617269" sldId="2147483648"/>
            <pc:sldLayoutMk cId="612869978" sldId="2147483663"/>
          </pc:sldLayoutMkLst>
          <pc:spChg chg="mod">
            <ac:chgData name="Daniela von Pfuhlstein" userId="da41002ac7aa26be" providerId="LiveId" clId="{E575D351-9697-4CF6-9418-B312AA83722B}" dt="2024-06-19T17:05:04.015" v="89" actId="207"/>
            <ac:spMkLst>
              <pc:docMk/>
              <pc:sldMasterMk cId="304617269" sldId="2147483648"/>
              <pc:sldLayoutMk cId="612869978" sldId="2147483663"/>
              <ac:spMk id="24" creationId="{F7C27000-BF06-4A65-81CE-980CFA1D675A}"/>
            </ac:spMkLst>
          </pc:spChg>
        </pc:sldLayoutChg>
        <pc:sldLayoutChg chg="modSp mod">
          <pc:chgData name="Daniela von Pfuhlstein" userId="da41002ac7aa26be" providerId="LiveId" clId="{E575D351-9697-4CF6-9418-B312AA83722B}" dt="2024-06-19T17:14:37.034" v="268" actId="207"/>
          <pc:sldLayoutMkLst>
            <pc:docMk/>
            <pc:sldMasterMk cId="304617269" sldId="2147483648"/>
            <pc:sldLayoutMk cId="86462758" sldId="2147483669"/>
          </pc:sldLayoutMkLst>
          <pc:spChg chg="mod">
            <ac:chgData name="Daniela von Pfuhlstein" userId="da41002ac7aa26be" providerId="LiveId" clId="{E575D351-9697-4CF6-9418-B312AA83722B}" dt="2024-06-19T17:14:37.034" v="268" actId="207"/>
            <ac:spMkLst>
              <pc:docMk/>
              <pc:sldMasterMk cId="304617269" sldId="2147483648"/>
              <pc:sldLayoutMk cId="86462758" sldId="2147483669"/>
              <ac:spMk id="26" creationId="{C7AF608F-1EBA-492C-8CCE-FAB8E8817071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5142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/>
          <a:lstStyle/>
          <a:p>
            <a:endParaRPr lang="de-DE">
              <a:latin typeface="Arial" panose="020B0604020202020204" pitchFamily="34" charset="0"/>
            </a:endParaRPr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1080" y="4660165"/>
            <a:ext cx="6217760" cy="4881028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9646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spcBef>
        <a:spcPts val="1200"/>
      </a:spcBef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1pPr>
    <a:lvl2pPr marL="18573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2pPr>
    <a:lvl3pPr marL="35718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3pPr>
    <a:lvl4pPr marL="542925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4pPr>
    <a:lvl5pPr marL="71278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906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tags" Target="../tags/tag5.xml"/><Relationship Id="rId16" Type="http://schemas.openxmlformats.org/officeDocument/2006/relationships/image" Target="../media/image13.png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1.emf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1.emf"/><Relationship Id="rId10" Type="http://schemas.openxmlformats.org/officeDocument/2006/relationships/image" Target="../media/image30.png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tags" Target="../tags/tag33.xml"/><Relationship Id="rId16" Type="http://schemas.openxmlformats.org/officeDocument/2006/relationships/image" Target="../media/image45.png"/><Relationship Id="rId1" Type="http://schemas.openxmlformats.org/officeDocument/2006/relationships/tags" Target="../tags/tag3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1.emf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oleObject" Target="../embeddings/oleObject16.bin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2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8.png"/><Relationship Id="rId12" Type="http://schemas.openxmlformats.org/officeDocument/2006/relationships/image" Target="../media/image41.png"/><Relationship Id="rId17" Type="http://schemas.openxmlformats.org/officeDocument/2006/relationships/image" Target="../media/image51.png"/><Relationship Id="rId2" Type="http://schemas.openxmlformats.org/officeDocument/2006/relationships/tags" Target="../tags/tag35.xml"/><Relationship Id="rId16" Type="http://schemas.openxmlformats.org/officeDocument/2006/relationships/image" Target="../media/image50.png"/><Relationship Id="rId1" Type="http://schemas.openxmlformats.org/officeDocument/2006/relationships/tags" Target="../tags/tag34.xml"/><Relationship Id="rId6" Type="http://schemas.openxmlformats.org/officeDocument/2006/relationships/image" Target="../media/image47.png"/><Relationship Id="rId11" Type="http://schemas.openxmlformats.org/officeDocument/2006/relationships/image" Target="../media/image40.png"/><Relationship Id="rId5" Type="http://schemas.openxmlformats.org/officeDocument/2006/relationships/image" Target="../media/image1.emf"/><Relationship Id="rId1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oleObject" Target="../embeddings/oleObject17.bin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8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3.png"/><Relationship Id="rId12" Type="http://schemas.openxmlformats.org/officeDocument/2006/relationships/image" Target="../media/image57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52.png"/><Relationship Id="rId11" Type="http://schemas.openxmlformats.org/officeDocument/2006/relationships/image" Target="../media/image56.png"/><Relationship Id="rId5" Type="http://schemas.openxmlformats.org/officeDocument/2006/relationships/image" Target="../media/image1.emf"/><Relationship Id="rId10" Type="http://schemas.openxmlformats.org/officeDocument/2006/relationships/image" Target="../media/image51.png"/><Relationship Id="rId4" Type="http://schemas.openxmlformats.org/officeDocument/2006/relationships/oleObject" Target="../embeddings/oleObject18.bin"/><Relationship Id="rId9" Type="http://schemas.openxmlformats.org/officeDocument/2006/relationships/image" Target="../media/image55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3" Type="http://schemas.openxmlformats.org/officeDocument/2006/relationships/slideMaster" Target="../slideMasters/slideMaster1.xml"/><Relationship Id="rId21" Type="http://schemas.openxmlformats.org/officeDocument/2006/relationships/image" Target="../media/image72.png"/><Relationship Id="rId7" Type="http://schemas.openxmlformats.org/officeDocument/2006/relationships/image" Target="../media/image22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5" Type="http://schemas.openxmlformats.org/officeDocument/2006/relationships/image" Target="../media/image4.svg"/><Relationship Id="rId2" Type="http://schemas.openxmlformats.org/officeDocument/2006/relationships/tags" Target="../tags/tag39.xml"/><Relationship Id="rId16" Type="http://schemas.openxmlformats.org/officeDocument/2006/relationships/image" Target="../media/image67.png"/><Relationship Id="rId20" Type="http://schemas.openxmlformats.org/officeDocument/2006/relationships/image" Target="../media/image71.png"/><Relationship Id="rId1" Type="http://schemas.openxmlformats.org/officeDocument/2006/relationships/tags" Target="../tags/tag38.xml"/><Relationship Id="rId6" Type="http://schemas.openxmlformats.org/officeDocument/2006/relationships/image" Target="../media/image21.png"/><Relationship Id="rId11" Type="http://schemas.openxmlformats.org/officeDocument/2006/relationships/image" Target="../media/image62.png"/><Relationship Id="rId24" Type="http://schemas.openxmlformats.org/officeDocument/2006/relationships/image" Target="../media/image3.png"/><Relationship Id="rId5" Type="http://schemas.openxmlformats.org/officeDocument/2006/relationships/image" Target="../media/image1.emf"/><Relationship Id="rId15" Type="http://schemas.openxmlformats.org/officeDocument/2006/relationships/image" Target="../media/image66.png"/><Relationship Id="rId23" Type="http://schemas.openxmlformats.org/officeDocument/2006/relationships/image" Target="../media/image74.png"/><Relationship Id="rId10" Type="http://schemas.openxmlformats.org/officeDocument/2006/relationships/image" Target="../media/image61.png"/><Relationship Id="rId19" Type="http://schemas.openxmlformats.org/officeDocument/2006/relationships/image" Target="../media/image70.png"/><Relationship Id="rId4" Type="http://schemas.openxmlformats.org/officeDocument/2006/relationships/oleObject" Target="../embeddings/oleObject19.bin"/><Relationship Id="rId9" Type="http://schemas.openxmlformats.org/officeDocument/2006/relationships/image" Target="../media/image60.png"/><Relationship Id="rId14" Type="http://schemas.openxmlformats.org/officeDocument/2006/relationships/image" Target="../media/image65.png"/><Relationship Id="rId22" Type="http://schemas.openxmlformats.org/officeDocument/2006/relationships/image" Target="../media/image73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67.png"/><Relationship Id="rId18" Type="http://schemas.openxmlformats.org/officeDocument/2006/relationships/image" Target="../media/image82.png"/><Relationship Id="rId26" Type="http://schemas.openxmlformats.org/officeDocument/2006/relationships/image" Target="../media/image89.emf"/><Relationship Id="rId3" Type="http://schemas.openxmlformats.org/officeDocument/2006/relationships/slideMaster" Target="../slideMasters/slideMaster1.xml"/><Relationship Id="rId21" Type="http://schemas.openxmlformats.org/officeDocument/2006/relationships/image" Target="../media/image84.png"/><Relationship Id="rId7" Type="http://schemas.openxmlformats.org/officeDocument/2006/relationships/image" Target="../media/image22.png"/><Relationship Id="rId12" Type="http://schemas.openxmlformats.org/officeDocument/2006/relationships/image" Target="../media/image79.png"/><Relationship Id="rId17" Type="http://schemas.openxmlformats.org/officeDocument/2006/relationships/image" Target="../media/image81.png"/><Relationship Id="rId25" Type="http://schemas.openxmlformats.org/officeDocument/2006/relationships/image" Target="../media/image88.png"/><Relationship Id="rId2" Type="http://schemas.openxmlformats.org/officeDocument/2006/relationships/tags" Target="../tags/tag41.xml"/><Relationship Id="rId16" Type="http://schemas.openxmlformats.org/officeDocument/2006/relationships/image" Target="../media/image66.png"/><Relationship Id="rId20" Type="http://schemas.openxmlformats.org/officeDocument/2006/relationships/image" Target="../media/image83.png"/><Relationship Id="rId1" Type="http://schemas.openxmlformats.org/officeDocument/2006/relationships/tags" Target="../tags/tag40.xml"/><Relationship Id="rId6" Type="http://schemas.openxmlformats.org/officeDocument/2006/relationships/image" Target="../media/image75.png"/><Relationship Id="rId11" Type="http://schemas.openxmlformats.org/officeDocument/2006/relationships/image" Target="../media/image78.png"/><Relationship Id="rId24" Type="http://schemas.openxmlformats.org/officeDocument/2006/relationships/image" Target="../media/image87.png"/><Relationship Id="rId5" Type="http://schemas.openxmlformats.org/officeDocument/2006/relationships/image" Target="../media/image1.emf"/><Relationship Id="rId15" Type="http://schemas.openxmlformats.org/officeDocument/2006/relationships/image" Target="../media/image48.png"/><Relationship Id="rId23" Type="http://schemas.openxmlformats.org/officeDocument/2006/relationships/image" Target="../media/image86.png"/><Relationship Id="rId10" Type="http://schemas.openxmlformats.org/officeDocument/2006/relationships/image" Target="../media/image71.png"/><Relationship Id="rId19" Type="http://schemas.openxmlformats.org/officeDocument/2006/relationships/image" Target="../media/image15.png"/><Relationship Id="rId4" Type="http://schemas.openxmlformats.org/officeDocument/2006/relationships/oleObject" Target="../embeddings/oleObject20.bin"/><Relationship Id="rId9" Type="http://schemas.openxmlformats.org/officeDocument/2006/relationships/image" Target="../media/image77.png"/><Relationship Id="rId14" Type="http://schemas.openxmlformats.org/officeDocument/2006/relationships/image" Target="../media/image80.png"/><Relationship Id="rId22" Type="http://schemas.openxmlformats.org/officeDocument/2006/relationships/image" Target="../media/image8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19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8.png"/><Relationship Id="rId12" Type="http://schemas.openxmlformats.org/officeDocument/2006/relationships/image" Target="../media/image18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1.emf"/><Relationship Id="rId15" Type="http://schemas.openxmlformats.org/officeDocument/2006/relationships/image" Target="../media/image5.png"/><Relationship Id="rId10" Type="http://schemas.openxmlformats.org/officeDocument/2006/relationships/image" Target="../media/image15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13.png"/><Relationship Id="rId14" Type="http://schemas.openxmlformats.org/officeDocument/2006/relationships/image" Target="../media/image2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8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png"/><Relationship Id="rId12" Type="http://schemas.openxmlformats.org/officeDocument/2006/relationships/image" Target="../media/image16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5.png"/><Relationship Id="rId11" Type="http://schemas.openxmlformats.org/officeDocument/2006/relationships/image" Target="../media/image15.png"/><Relationship Id="rId5" Type="http://schemas.openxmlformats.org/officeDocument/2006/relationships/image" Target="../media/image1.emf"/><Relationship Id="rId15" Type="http://schemas.openxmlformats.org/officeDocument/2006/relationships/image" Target="../media/image20.png"/><Relationship Id="rId10" Type="http://schemas.openxmlformats.org/officeDocument/2006/relationships/image" Target="../media/image13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17.png"/><Relationship Id="rId14" Type="http://schemas.openxmlformats.org/officeDocument/2006/relationships/image" Target="../media/image19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2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21.png"/><Relationship Id="rId5" Type="http://schemas.openxmlformats.org/officeDocument/2006/relationships/image" Target="../media/image1.emf"/><Relationship Id="rId10" Type="http://schemas.openxmlformats.org/officeDocument/2006/relationships/image" Target="../media/image25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2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2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21.png"/><Relationship Id="rId5" Type="http://schemas.openxmlformats.org/officeDocument/2006/relationships/image" Target="../media/image1.emf"/><Relationship Id="rId10" Type="http://schemas.openxmlformats.org/officeDocument/2006/relationships/image" Target="../media/image25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24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2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21.png"/><Relationship Id="rId5" Type="http://schemas.openxmlformats.org/officeDocument/2006/relationships/image" Target="../media/image1.emf"/><Relationship Id="rId10" Type="http://schemas.openxmlformats.org/officeDocument/2006/relationships/image" Target="../media/image25.png"/><Relationship Id="rId4" Type="http://schemas.openxmlformats.org/officeDocument/2006/relationships/oleObject" Target="../embeddings/oleObject9.bin"/><Relationship Id="rId9" Type="http://schemas.openxmlformats.org/officeDocument/2006/relationships/image" Target="../media/image2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962837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27042" y="4368493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pPr>
              <a:lnSpc>
                <a:spcPct val="90000"/>
              </a:lnSpc>
            </a:pPr>
            <a:r>
              <a:rPr lang="de-DE" sz="4400" b="1" strike="noStrike" cap="all" spc="-1" dirty="0">
                <a:solidFill>
                  <a:srgbClr val="5A5A5A"/>
                </a:solidFill>
                <a:latin typeface="Arial"/>
              </a:rPr>
              <a:t>PRESENTATION TITLE</a:t>
            </a:r>
            <a:endParaRPr lang="de-DE" sz="4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1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SUBTITLE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0863" y="5635848"/>
            <a:ext cx="98905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de-DE" dirty="0"/>
              <a:t>Location, Date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2192A3D-B0DA-7F4C-95CD-5062D8CECC4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589556" y="242112"/>
            <a:ext cx="2394168" cy="2028001"/>
          </a:xfrm>
          <a:prstGeom prst="rect">
            <a:avLst/>
          </a:prstGeom>
        </p:spPr>
      </p:pic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6277964" y="-519679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391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326060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4034DBE8-D78B-2C4E-B66C-B03F7A7A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9F7A1409-FF9E-F141-B1F0-B245BE8D7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1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484061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GB"/>
              <a:t>Text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14F904-5B7A-440C-863D-04E7DBD3E525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1pPr rtl="0">
              <a:defRPr>
                <a:solidFill>
                  <a:srgbClr val="5A5A5A"/>
                </a:solidFill>
              </a:defRPr>
            </a:lvl1pPr>
            <a:lvl2pPr rtl="0">
              <a:defRPr>
                <a:solidFill>
                  <a:srgbClr val="5A5A5A"/>
                </a:solidFill>
              </a:defRPr>
            </a:lvl2pPr>
            <a:lvl3pPr rtl="0">
              <a:defRPr>
                <a:solidFill>
                  <a:srgbClr val="5A5A5A"/>
                </a:solidFill>
              </a:defRPr>
            </a:lvl3pPr>
            <a:lvl4pPr rtl="0">
              <a:defRPr>
                <a:solidFill>
                  <a:srgbClr val="5A5A5A"/>
                </a:solidFill>
              </a:defRPr>
            </a:lvl4pPr>
            <a:lvl5pPr rtl="0">
              <a:defRPr>
                <a:solidFill>
                  <a:srgbClr val="5A5A5A"/>
                </a:solidFill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7E5DB769-DF20-4169-9F09-86CFEF1E526F}"/>
              </a:ext>
            </a:extLst>
          </p:cNvPr>
          <p:cNvGrpSpPr/>
          <p:nvPr userDrawn="1"/>
        </p:nvGrpSpPr>
        <p:grpSpPr>
          <a:xfrm>
            <a:off x="10262500" y="78849"/>
            <a:ext cx="2280683" cy="2534846"/>
            <a:chOff x="10262500" y="78849"/>
            <a:chExt cx="2280683" cy="2534846"/>
          </a:xfrm>
        </p:grpSpPr>
        <p:pic>
          <p:nvPicPr>
            <p:cNvPr id="43" name="Grafik 4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DFC516D-E973-4A93-8BA9-EDAC76EFAB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02494">
              <a:off x="10262500" y="1793210"/>
              <a:ext cx="418124" cy="790470"/>
            </a:xfrm>
            <a:prstGeom prst="rect">
              <a:avLst/>
            </a:prstGeom>
          </p:spPr>
        </p:pic>
        <p:pic>
          <p:nvPicPr>
            <p:cNvPr id="44" name="Grafik 4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95245C-FDCB-44B1-8929-03C9D3C2D0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25882">
              <a:off x="10805146" y="1969721"/>
              <a:ext cx="601246" cy="643974"/>
            </a:xfrm>
            <a:prstGeom prst="rect">
              <a:avLst/>
            </a:prstGeom>
          </p:spPr>
        </p:pic>
        <p:pic>
          <p:nvPicPr>
            <p:cNvPr id="45" name="Grafik 4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FEB7CD5-E7C5-467D-8CCF-9D6FE38761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486771">
              <a:off x="11263709" y="1099917"/>
              <a:ext cx="322372" cy="609446"/>
            </a:xfrm>
            <a:prstGeom prst="rect">
              <a:avLst/>
            </a:prstGeom>
          </p:spPr>
        </p:pic>
        <p:pic>
          <p:nvPicPr>
            <p:cNvPr id="47" name="Grafik 4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D82BA0F-C7E0-492E-9407-5DE91D7296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839677">
              <a:off x="12130516" y="1274697"/>
              <a:ext cx="285532" cy="539802"/>
            </a:xfrm>
            <a:prstGeom prst="rect">
              <a:avLst/>
            </a:prstGeom>
          </p:spPr>
        </p:pic>
        <p:pic>
          <p:nvPicPr>
            <p:cNvPr id="48" name="Grafik 4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636C693-94B8-4080-8B2F-CECDB56DAB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7184428">
              <a:off x="11826259" y="2002939"/>
              <a:ext cx="209530" cy="396118"/>
            </a:xfrm>
            <a:prstGeom prst="rect">
              <a:avLst/>
            </a:prstGeom>
          </p:spPr>
        </p:pic>
        <p:pic>
          <p:nvPicPr>
            <p:cNvPr id="50" name="Grafik 4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24019EE-310E-45A6-90DA-01F09D6468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399641">
              <a:off x="11465787" y="1643176"/>
              <a:ext cx="430306" cy="460886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2EA86BA-CB96-4389-92CC-43C20D9E4A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896346">
              <a:off x="11992584" y="368854"/>
              <a:ext cx="369510" cy="395766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7779701-FE27-4E75-9E5F-2B687E19163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377179">
              <a:off x="11278347" y="295636"/>
              <a:ext cx="300613" cy="321975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C9471F7-555A-4704-93E0-C59406A2B7B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934391">
              <a:off x="11545189" y="914502"/>
              <a:ext cx="475754" cy="509562"/>
            </a:xfrm>
            <a:prstGeom prst="rect">
              <a:avLst/>
            </a:prstGeom>
          </p:spPr>
        </p:pic>
        <p:pic>
          <p:nvPicPr>
            <p:cNvPr id="63" name="Grafik 6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8BB1F45-537F-4219-99EE-CA875FE110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539288">
              <a:off x="11889114" y="78849"/>
              <a:ext cx="209530" cy="396118"/>
            </a:xfrm>
            <a:prstGeom prst="rect">
              <a:avLst/>
            </a:prstGeom>
          </p:spPr>
        </p:pic>
      </p:grpSp>
      <p:sp>
        <p:nvSpPr>
          <p:cNvPr id="65" name="Textplatzhalter 64">
            <a:extLst>
              <a:ext uri="{FF2B5EF4-FFF2-40B4-BE49-F238E27FC236}">
                <a16:creationId xmlns:a16="http://schemas.microsoft.com/office/drawing/2014/main" id="{4CC8321F-CFE8-4ACB-88A9-1F54FC265E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796338" y="6086376"/>
            <a:ext cx="2833687" cy="187424"/>
          </a:xfrm>
        </p:spPr>
        <p:txBody>
          <a:bodyPr anchor="b">
            <a:spAutoFit/>
          </a:bodyPr>
          <a:lstStyle>
            <a:lvl1pPr marL="0" indent="0" rtl="0">
              <a:spcBef>
                <a:spcPts val="600"/>
              </a:spcBef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buNone/>
              <a:defRPr sz="1200"/>
            </a:lvl2pPr>
            <a:lvl3pPr marL="540000" indent="0">
              <a:buNone/>
              <a:defRPr sz="1200"/>
            </a:lvl3pPr>
            <a:lvl4pPr marL="809500" indent="0">
              <a:buNone/>
              <a:defRPr sz="1200"/>
            </a:lvl4pPr>
            <a:lvl5pPr marL="1080000" indent="0">
              <a:buNone/>
              <a:defRPr sz="1200"/>
            </a:lvl5pPr>
          </a:lstStyle>
          <a:p>
            <a:pPr lvl="0"/>
            <a:r>
              <a:rPr lang="en-GB"/>
              <a:t>Placeholder for more information</a:t>
            </a:r>
            <a:endParaRPr lang="en-GB" dirty="0"/>
          </a:p>
        </p:txBody>
      </p:sp>
      <p:sp>
        <p:nvSpPr>
          <p:cNvPr id="21" name="Fußzeilenplatzhalter 3">
            <a:extLst>
              <a:ext uri="{FF2B5EF4-FFF2-40B4-BE49-F238E27FC236}">
                <a16:creationId xmlns:a16="http://schemas.microsoft.com/office/drawing/2014/main" id="{BE6553A9-995B-CB45-8B0B-4F51BB186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22" name="Foliennummernplatzhalter 4">
            <a:extLst>
              <a:ext uri="{FF2B5EF4-FFF2-40B4-BE49-F238E27FC236}">
                <a16:creationId xmlns:a16="http://schemas.microsoft.com/office/drawing/2014/main" id="{611AB9F6-01D6-0A4F-BEEB-5851FE10F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36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11406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50863" y="1520825"/>
            <a:ext cx="5400675" cy="4752975"/>
          </a:xfrm>
        </p:spPr>
        <p:txBody>
          <a:bodyPr/>
          <a:lstStyle>
            <a:lvl1pPr marL="0" indent="0" rtl="0">
              <a:buNone/>
              <a:defRPr>
                <a:solidFill>
                  <a:srgbClr val="5A5A5A"/>
                </a:solidFill>
              </a:defRPr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GB"/>
              <a:t>Text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6084C2C-52C9-4BA0-96A8-0E2F886402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40463" y="1520825"/>
            <a:ext cx="5400675" cy="4752975"/>
          </a:xfrm>
        </p:spPr>
        <p:txBody>
          <a:bodyPr anchor="b"/>
          <a:lstStyle>
            <a:lvl1pPr rtl="0">
              <a:defRPr>
                <a:solidFill>
                  <a:srgbClr val="5A5A5A"/>
                </a:solidFill>
              </a:defRPr>
            </a:lvl1pPr>
            <a:lvl2pPr rtl="0">
              <a:defRPr>
                <a:solidFill>
                  <a:srgbClr val="5A5A5A"/>
                </a:solidFill>
              </a:defRPr>
            </a:lvl2pPr>
            <a:lvl3pPr rtl="0">
              <a:defRPr>
                <a:solidFill>
                  <a:srgbClr val="5A5A5A"/>
                </a:solidFill>
              </a:defRPr>
            </a:lvl3pPr>
            <a:lvl4pPr rtl="0">
              <a:defRPr>
                <a:solidFill>
                  <a:srgbClr val="5A5A5A"/>
                </a:solidFill>
              </a:defRPr>
            </a:lvl4pPr>
            <a:lvl5pPr rtl="0">
              <a:defRPr>
                <a:solidFill>
                  <a:srgbClr val="5A5A5A"/>
                </a:solidFill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894CB7D2-26ED-D74D-A195-E762AB459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54280DB7-3292-1E4D-A7F2-A28935042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90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110289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50863" y="1520825"/>
            <a:ext cx="11079162" cy="47529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5B6BB992-158F-B940-9047-242D2DB57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710CB056-9E48-864D-9406-C90AB9824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34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Foto rechts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057639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40463" y="-2938"/>
            <a:ext cx="5951537" cy="686387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FFDBD549-8287-4336-BD60-218EBF76E5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463698"/>
            <a:ext cx="5400675" cy="369332"/>
          </a:xfrm>
        </p:spPr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DD8FA54-1FC6-457D-8768-3A1818D2F973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>
          <a:xfrm>
            <a:off x="550863" y="1520824"/>
            <a:ext cx="5400675" cy="4752975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  <a:lvl2pPr>
              <a:defRPr>
                <a:solidFill>
                  <a:srgbClr val="5A5A5A"/>
                </a:solidFill>
              </a:defRPr>
            </a:lvl2pPr>
            <a:lvl3pPr>
              <a:defRPr>
                <a:solidFill>
                  <a:srgbClr val="5A5A5A"/>
                </a:solidFill>
              </a:defRPr>
            </a:lvl3pPr>
            <a:lvl4pPr>
              <a:defRPr>
                <a:solidFill>
                  <a:srgbClr val="5A5A5A"/>
                </a:solidFill>
              </a:defRPr>
            </a:lvl4pPr>
            <a:lvl5pPr>
              <a:defRPr>
                <a:solidFill>
                  <a:srgbClr val="5A5A5A"/>
                </a:solidFill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75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4342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392" y="2456825"/>
            <a:ext cx="8284295" cy="2651525"/>
          </a:xfrm>
        </p:spPr>
        <p:txBody>
          <a:bodyPr/>
          <a:lstStyle>
            <a:lvl1pPr marL="0" indent="0">
              <a:spcBef>
                <a:spcPts val="1800"/>
              </a:spcBef>
              <a:buNone/>
              <a:defRPr sz="2400" b="1">
                <a:solidFill>
                  <a:srgbClr val="5A5A5A"/>
                </a:solidFill>
              </a:defRPr>
            </a:lvl1pPr>
            <a:lvl2pPr marL="0" indent="0">
              <a:spcBef>
                <a:spcPts val="0"/>
              </a:spcBef>
              <a:buNone/>
              <a:defRPr sz="1400">
                <a:solidFill>
                  <a:srgbClr val="5A5A5A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8556370-D1FD-41A7-AD78-CD37103D821F}"/>
              </a:ext>
            </a:extLst>
          </p:cNvPr>
          <p:cNvGrpSpPr/>
          <p:nvPr userDrawn="1"/>
        </p:nvGrpSpPr>
        <p:grpSpPr bwMode="gray">
          <a:xfrm>
            <a:off x="-79583" y="-237515"/>
            <a:ext cx="5348520" cy="4337779"/>
            <a:chOff x="-79583" y="-237515"/>
            <a:chExt cx="5348520" cy="4337779"/>
          </a:xfrm>
        </p:grpSpPr>
        <p:pic>
          <p:nvPicPr>
            <p:cNvPr id="66" name="Grafik 6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9E16E08-C084-4966-B60D-3F2F663385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854009" y="2848698"/>
              <a:ext cx="662026" cy="125156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88236C3-94C5-4699-9100-3C439C7B2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1573308" y="2569896"/>
              <a:ext cx="951964" cy="1019616"/>
            </a:xfrm>
            <a:prstGeom prst="rect">
              <a:avLst/>
            </a:prstGeom>
          </p:spPr>
        </p:pic>
        <p:pic>
          <p:nvPicPr>
            <p:cNvPr id="68" name="Grafik 6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9505013-2FAF-446F-8208-05CE62D55B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937204" y="1590357"/>
              <a:ext cx="510416" cy="964946"/>
            </a:xfrm>
            <a:prstGeom prst="rect">
              <a:avLst/>
            </a:prstGeom>
          </p:spPr>
        </p:pic>
        <p:pic>
          <p:nvPicPr>
            <p:cNvPr id="69" name="Grafik 6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8C561B4-B14C-4184-845D-748A61BA94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383673" y="796323"/>
              <a:ext cx="377766" cy="714168"/>
            </a:xfrm>
            <a:prstGeom prst="rect">
              <a:avLst/>
            </a:prstGeom>
          </p:spPr>
        </p:pic>
        <p:pic>
          <p:nvPicPr>
            <p:cNvPr id="70" name="Grafik 6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A41DD26-E2C0-4044-ACCA-0549EB7C85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1899072" y="378619"/>
              <a:ext cx="452090" cy="854680"/>
            </a:xfrm>
            <a:prstGeom prst="rect">
              <a:avLst/>
            </a:prstGeom>
          </p:spPr>
        </p:pic>
        <p:pic>
          <p:nvPicPr>
            <p:cNvPr id="71" name="Grafik 7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C41982F1-5D60-4750-9AF2-8EC71EBD94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2514076" y="1567992"/>
              <a:ext cx="331752" cy="627182"/>
            </a:xfrm>
            <a:prstGeom prst="rect">
              <a:avLst/>
            </a:prstGeom>
          </p:spPr>
        </p:pic>
        <p:pic>
          <p:nvPicPr>
            <p:cNvPr id="72" name="Grafik 7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48483B2-8502-458D-A81A-B3C3E09940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3837592" y="398588"/>
              <a:ext cx="370110" cy="699696"/>
            </a:xfrm>
            <a:prstGeom prst="rect">
              <a:avLst/>
            </a:prstGeom>
          </p:spPr>
        </p:pic>
        <p:pic>
          <p:nvPicPr>
            <p:cNvPr id="73" name="Grafik 7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4CEAD99-4E41-4BF0-AB85-92FB5FB644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1906704" y="1446381"/>
              <a:ext cx="681312" cy="72972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6ED5033-92BA-46A5-9796-3F4001B8CF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3216088" y="1057325"/>
              <a:ext cx="585050" cy="626626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74FEEA6-F109-4F85-AC40-E58514A43E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4663099" y="-39819"/>
              <a:ext cx="585050" cy="626626"/>
            </a:xfrm>
            <a:prstGeom prst="rect">
              <a:avLst/>
            </a:prstGeom>
          </p:spPr>
        </p:pic>
        <p:pic>
          <p:nvPicPr>
            <p:cNvPr id="76" name="Grafik 7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3B8E4DA-2342-4B31-86A4-02BB81C2F0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3451787" y="-220487"/>
              <a:ext cx="585050" cy="626626"/>
            </a:xfrm>
            <a:prstGeom prst="rect">
              <a:avLst/>
            </a:prstGeom>
          </p:spPr>
        </p:pic>
        <p:pic>
          <p:nvPicPr>
            <p:cNvPr id="77" name="Grafik 7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7292F91-B6C1-4456-9A21-C6C52E7771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1349720" y="-258303"/>
              <a:ext cx="585050" cy="626626"/>
            </a:xfrm>
            <a:prstGeom prst="rect">
              <a:avLst/>
            </a:prstGeom>
          </p:spPr>
        </p:pic>
        <p:pic>
          <p:nvPicPr>
            <p:cNvPr id="78" name="Grafik 7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E185518-A668-4A3A-A87B-89C7D4F282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03556" y="-256298"/>
              <a:ext cx="585050" cy="626626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AFEF203-502F-4C6D-B58E-7E44DF2411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-68020" y="303918"/>
              <a:ext cx="325436" cy="348562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7AD2BCC-2EE4-43E5-80DB-9E7BD08315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2325339" y="39555"/>
              <a:ext cx="803782" cy="860904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D71EF33-3A57-43B0-B9E6-CCC75113FA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911908" y="739231"/>
              <a:ext cx="753270" cy="806800"/>
            </a:xfrm>
            <a:prstGeom prst="rect">
              <a:avLst/>
            </a:prstGeom>
          </p:spPr>
        </p:pic>
      </p:grpSp>
      <p:sp>
        <p:nvSpPr>
          <p:cNvPr id="25" name="Fußzeilenplatzhalter 3">
            <a:extLst>
              <a:ext uri="{FF2B5EF4-FFF2-40B4-BE49-F238E27FC236}">
                <a16:creationId xmlns:a16="http://schemas.microsoft.com/office/drawing/2014/main" id="{6523671C-CA8C-2C4D-9D0D-0C735B110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26" name="Foliennummernplatzhalter 4">
            <a:extLst>
              <a:ext uri="{FF2B5EF4-FFF2-40B4-BE49-F238E27FC236}">
                <a16:creationId xmlns:a16="http://schemas.microsoft.com/office/drawing/2014/main" id="{73A9CE4D-15E1-2743-ABA2-5EB899054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47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038828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50863" y="3393303"/>
            <a:ext cx="4441226" cy="726417"/>
          </a:xfrm>
        </p:spPr>
        <p:txBody>
          <a:bodyPr>
            <a:spAutoFit/>
          </a:bodyPr>
          <a:lstStyle>
            <a:lvl1pPr marL="0" indent="0" rtl="0">
              <a:lnSpc>
                <a:spcPct val="100000"/>
              </a:lnSpc>
              <a:spcBef>
                <a:spcPts val="1800"/>
              </a:spcBef>
              <a:buNone/>
              <a:defRPr sz="2800" b="1" cap="all" baseline="0">
                <a:solidFill>
                  <a:srgbClr val="5A5A5A"/>
                </a:solidFill>
              </a:defRPr>
            </a:lvl1pPr>
            <a:lvl2pPr marL="0" indent="0" rtl="0">
              <a:spcBef>
                <a:spcPts val="600"/>
              </a:spcBef>
              <a:buNone/>
              <a:defRPr sz="1400">
                <a:solidFill>
                  <a:srgbClr val="5A5A5A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Text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7C27000-BF06-4A65-81CE-980CFA1D675A}"/>
              </a:ext>
            </a:extLst>
          </p:cNvPr>
          <p:cNvSpPr/>
          <p:nvPr userDrawn="1"/>
        </p:nvSpPr>
        <p:spPr bwMode="white">
          <a:xfrm>
            <a:off x="6240463" y="0"/>
            <a:ext cx="5951537" cy="6858000"/>
          </a:xfrm>
          <a:prstGeom prst="rect">
            <a:avLst/>
          </a:prstGeom>
          <a:solidFill>
            <a:srgbClr val="009D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pic>
        <p:nvPicPr>
          <p:cNvPr id="66" name="Grafik 6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89E16E08-C084-4966-B60D-3F2F6633855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79722" y="6240328"/>
            <a:ext cx="582163" cy="1100584"/>
          </a:xfrm>
          <a:prstGeom prst="rect">
            <a:avLst/>
          </a:prstGeom>
        </p:spPr>
      </p:pic>
      <p:pic>
        <p:nvPicPr>
          <p:cNvPr id="67" name="Grafik 6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88236C3-94C5-4699-9100-3C439C7B29A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333918" y="5951547"/>
            <a:ext cx="592761" cy="634886"/>
          </a:xfrm>
          <a:prstGeom prst="rect">
            <a:avLst/>
          </a:prstGeom>
        </p:spPr>
      </p:pic>
      <p:pic>
        <p:nvPicPr>
          <p:cNvPr id="68" name="Grafik 6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49505013-2FAF-446F-8208-05CE62D55B0F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8159666">
            <a:off x="2720863" y="6233085"/>
            <a:ext cx="510416" cy="964946"/>
          </a:xfrm>
          <a:prstGeom prst="rect">
            <a:avLst/>
          </a:prstGeom>
        </p:spPr>
      </p:pic>
      <p:pic>
        <p:nvPicPr>
          <p:cNvPr id="69" name="Grafik 6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8C561B4-B14C-4184-845D-748A61BA945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7194424">
            <a:off x="1952055" y="5629012"/>
            <a:ext cx="377766" cy="714168"/>
          </a:xfrm>
          <a:prstGeom prst="rect">
            <a:avLst/>
          </a:prstGeom>
        </p:spPr>
      </p:pic>
      <p:pic>
        <p:nvPicPr>
          <p:cNvPr id="70" name="Grafik 6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41DD26-E2C0-4044-ACCA-0549EB7C8595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707392">
            <a:off x="3464402" y="5035259"/>
            <a:ext cx="300187" cy="567509"/>
          </a:xfrm>
          <a:prstGeom prst="rect">
            <a:avLst/>
          </a:prstGeom>
        </p:spPr>
      </p:pic>
      <p:pic>
        <p:nvPicPr>
          <p:cNvPr id="71" name="Grafik 70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C41982F1-5D60-4750-9AF2-8EC71EBD947E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933844">
            <a:off x="4528281" y="6106906"/>
            <a:ext cx="331752" cy="627182"/>
          </a:xfrm>
          <a:prstGeom prst="rect">
            <a:avLst/>
          </a:prstGeom>
        </p:spPr>
      </p:pic>
      <p:pic>
        <p:nvPicPr>
          <p:cNvPr id="72" name="Grafik 7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A48483B2-8502-458D-A81A-B3C3E09940DC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3835114">
            <a:off x="5186355" y="4359070"/>
            <a:ext cx="370110" cy="699696"/>
          </a:xfrm>
          <a:prstGeom prst="rect">
            <a:avLst/>
          </a:prstGeom>
        </p:spPr>
      </p:pic>
      <p:pic>
        <p:nvPicPr>
          <p:cNvPr id="73" name="Grafik 72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CEAD99-4E41-4BF0-AB85-92FB5FB6440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749057">
            <a:off x="3587841" y="5827028"/>
            <a:ext cx="681312" cy="729728"/>
          </a:xfrm>
          <a:prstGeom prst="rect">
            <a:avLst/>
          </a:prstGeom>
        </p:spPr>
      </p:pic>
      <p:pic>
        <p:nvPicPr>
          <p:cNvPr id="74" name="Grafik 73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6ED5033-92BA-46A5-9796-3F4001B8CF1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86075">
            <a:off x="4122147" y="5079190"/>
            <a:ext cx="585050" cy="626626"/>
          </a:xfrm>
          <a:prstGeom prst="rect">
            <a:avLst/>
          </a:prstGeom>
        </p:spPr>
      </p:pic>
      <p:pic>
        <p:nvPicPr>
          <p:cNvPr id="76" name="Grafik 7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3B8E4DA-2342-4B31-86A4-02BB81C2F0A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217452">
            <a:off x="4752610" y="3796365"/>
            <a:ext cx="585050" cy="626626"/>
          </a:xfrm>
          <a:prstGeom prst="rect">
            <a:avLst/>
          </a:prstGeom>
        </p:spPr>
      </p:pic>
      <p:pic>
        <p:nvPicPr>
          <p:cNvPr id="79" name="Grafik 7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AFEF203-502F-4C6D-B58E-7E44DF2411F8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3126595">
            <a:off x="1343026" y="5281926"/>
            <a:ext cx="325436" cy="348562"/>
          </a:xfrm>
          <a:prstGeom prst="rect">
            <a:avLst/>
          </a:prstGeom>
        </p:spPr>
      </p:pic>
      <p:pic>
        <p:nvPicPr>
          <p:cNvPr id="80" name="Grafik 7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7AD2BCC-2EE4-43E5-80DB-9E7BD0831569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707392">
            <a:off x="3807881" y="4766103"/>
            <a:ext cx="381266" cy="408362"/>
          </a:xfrm>
          <a:prstGeom prst="rect">
            <a:avLst/>
          </a:prstGeom>
        </p:spPr>
      </p:pic>
      <p:pic>
        <p:nvPicPr>
          <p:cNvPr id="81" name="Grafik 8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2D71EF33-3A57-43B0-B9E6-CCC75113FA9A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7278893">
            <a:off x="2573415" y="5516869"/>
            <a:ext cx="513488" cy="549978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9A8EE3B-AC47-43FA-A00F-78151F34C0F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696147">
            <a:off x="4503812" y="1818169"/>
            <a:ext cx="510416" cy="964946"/>
          </a:xfrm>
          <a:prstGeom prst="rect">
            <a:avLst/>
          </a:prstGeom>
        </p:spPr>
      </p:pic>
      <p:pic>
        <p:nvPicPr>
          <p:cNvPr id="53" name="Grafik 52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C1A79C1C-0DE7-4661-8313-D5018B58035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4817966" flipH="1">
            <a:off x="5110734" y="1014115"/>
            <a:ext cx="585050" cy="626626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EA2076D5-914A-4346-942E-A700FB9F71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invGray">
          <a:xfrm>
            <a:off x="6710362" y="1952624"/>
            <a:ext cx="5011738" cy="2250360"/>
          </a:xfrm>
        </p:spPr>
        <p:txBody>
          <a:bodyPr anchor="ctr">
            <a:spAutoFit/>
          </a:bodyPr>
          <a:lstStyle>
            <a:lvl1pPr marL="0" indent="0" algn="ctr" rtl="0">
              <a:lnSpc>
                <a:spcPct val="120000"/>
              </a:lnSpc>
              <a:buNone/>
              <a:defRPr sz="2000">
                <a:solidFill>
                  <a:schemeClr val="bg1"/>
                </a:solidFill>
              </a:defRPr>
            </a:lvl1pPr>
            <a:lvl2pPr marL="0" indent="0" algn="ctr" rtl="0">
              <a:spcBef>
                <a:spcPts val="1200"/>
              </a:spcBef>
              <a:buNone/>
              <a:defRPr sz="1600" b="1"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Maecenas </a:t>
            </a:r>
            <a:r>
              <a:rPr lang="en-GB" dirty="0" err="1"/>
              <a:t>porttitor</a:t>
            </a:r>
            <a:r>
              <a:rPr lang="en-GB" dirty="0"/>
              <a:t> </a:t>
            </a:r>
            <a:r>
              <a:rPr lang="en-GB" dirty="0" err="1"/>
              <a:t>congue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posuere</a:t>
            </a:r>
            <a:r>
              <a:rPr lang="en-GB" dirty="0"/>
              <a:t>, magna </a:t>
            </a:r>
            <a:r>
              <a:rPr lang="en-GB" dirty="0" err="1"/>
              <a:t>sed</a:t>
            </a:r>
            <a:r>
              <a:rPr lang="en-GB" dirty="0"/>
              <a:t> pulvinar </a:t>
            </a:r>
            <a:r>
              <a:rPr lang="en-GB" dirty="0" err="1"/>
              <a:t>ultricies</a:t>
            </a:r>
            <a:r>
              <a:rPr lang="en-GB" dirty="0"/>
              <a:t>, </a:t>
            </a:r>
            <a:r>
              <a:rPr lang="en-GB" dirty="0" err="1"/>
              <a:t>purus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libero,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magna eros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Surname Name</a:t>
            </a:r>
          </a:p>
        </p:txBody>
      </p:sp>
      <p:pic>
        <p:nvPicPr>
          <p:cNvPr id="57" name="Grafik 5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AF2DA98C-9756-4DFC-B0B6-98BD93925BB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  <p:sp>
        <p:nvSpPr>
          <p:cNvPr id="58" name="Foliennummernplatzhalter 4">
            <a:extLst>
              <a:ext uri="{FF2B5EF4-FFF2-40B4-BE49-F238E27FC236}">
                <a16:creationId xmlns:a16="http://schemas.microsoft.com/office/drawing/2014/main" id="{A3984786-BD04-4035-9AE4-D494DF2DD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11258467" y="6533880"/>
            <a:ext cx="338138" cy="138499"/>
          </a:xfrm>
        </p:spPr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fld id="{16A9DCB5-B3F8-4C5F-8A04-2839B3CDE4F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86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mi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554883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40463" y="-4527"/>
            <a:ext cx="5951537" cy="68670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4869499"/>
            <a:ext cx="5400675" cy="369332"/>
          </a:xfrm>
        </p:spPr>
        <p:txBody>
          <a:bodyPr vert="horz" anchor="ctr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pic>
        <p:nvPicPr>
          <p:cNvPr id="36" name="Grafik 3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BA2F0D0-BC14-4563-BFC7-DA7C97AF49C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5888531">
            <a:off x="-41369" y="2965587"/>
            <a:ext cx="373222" cy="705582"/>
          </a:xfrm>
          <a:prstGeom prst="rect">
            <a:avLst/>
          </a:prstGeom>
        </p:spPr>
      </p:pic>
      <p:pic>
        <p:nvPicPr>
          <p:cNvPr id="37" name="Grafik 3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27D4F71F-5AA4-410B-B236-E0CEABC54A6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4727722">
            <a:off x="1114302" y="1269735"/>
            <a:ext cx="416375" cy="787161"/>
          </a:xfrm>
          <a:prstGeom prst="rect">
            <a:avLst/>
          </a:prstGeom>
        </p:spPr>
      </p:pic>
      <p:pic>
        <p:nvPicPr>
          <p:cNvPr id="38" name="Grafik 3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F92D5563-D3B8-4B0D-95CC-4DE4C36E2DD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641665">
            <a:off x="-585837" y="2140718"/>
            <a:ext cx="766479" cy="820947"/>
          </a:xfrm>
          <a:prstGeom prst="rect">
            <a:avLst/>
          </a:prstGeom>
        </p:spPr>
      </p:pic>
      <p:pic>
        <p:nvPicPr>
          <p:cNvPr id="39" name="Grafik 3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8EA2A7-4BF8-4964-A622-A0EC616579E7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878683">
            <a:off x="748397" y="2067782"/>
            <a:ext cx="658183" cy="704957"/>
          </a:xfrm>
          <a:prstGeom prst="rect">
            <a:avLst/>
          </a:prstGeom>
        </p:spPr>
      </p:pic>
      <p:pic>
        <p:nvPicPr>
          <p:cNvPr id="40" name="Grafik 3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42999CE-5C4E-405A-9F65-225A6B3367B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5400000" flipH="1">
            <a:off x="1767284" y="2625456"/>
            <a:ext cx="513952" cy="550476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3F748F2E-8EEF-44CB-A5A9-ACEAA4E49BD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110060">
            <a:off x="1088840" y="972172"/>
            <a:ext cx="380534" cy="407577"/>
          </a:xfrm>
          <a:prstGeom prst="rect">
            <a:avLst/>
          </a:prstGeom>
        </p:spPr>
      </p:pic>
      <p:pic>
        <p:nvPicPr>
          <p:cNvPr id="45" name="Grafik 4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8D79E54-21F2-4453-BF1E-710D4DABE4E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-253699" y="922787"/>
            <a:ext cx="904258" cy="968520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EB66268F-CD79-4B98-BF12-F830EC6198C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862205">
            <a:off x="357443" y="217701"/>
            <a:ext cx="475789" cy="89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4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21648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F482AB5-3D4B-4F1F-8938-9956872DF65B}"/>
              </a:ext>
            </a:extLst>
          </p:cNvPr>
          <p:cNvGrpSpPr/>
          <p:nvPr userDrawn="1"/>
        </p:nvGrpSpPr>
        <p:grpSpPr>
          <a:xfrm>
            <a:off x="4821836" y="-974360"/>
            <a:ext cx="8192494" cy="8517861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1006727" y="2469417"/>
            <a:ext cx="11114096" cy="677108"/>
          </a:xfrm>
        </p:spPr>
        <p:txBody>
          <a:bodyPr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1006727" y="3053962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1" i="0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1030548" y="3880809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rgbClr val="5A5A5A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7DF1C1F-957A-1D47-A09F-EDE091AF5AF5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931777" y="470198"/>
            <a:ext cx="2100077" cy="177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65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424343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hteck 35">
            <a:extLst>
              <a:ext uri="{FF2B5EF4-FFF2-40B4-BE49-F238E27FC236}">
                <a16:creationId xmlns:a16="http://schemas.microsoft.com/office/drawing/2014/main" id="{DB015902-A76C-45FF-B47C-3E064C8EC243}"/>
              </a:ext>
            </a:extLst>
          </p:cNvPr>
          <p:cNvSpPr/>
          <p:nvPr userDrawn="1"/>
        </p:nvSpPr>
        <p:spPr bwMode="white">
          <a:xfrm>
            <a:off x="-179882" y="-530203"/>
            <a:ext cx="12701782" cy="76431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63FA822-B4DE-42B2-92AE-1C6BF798EC6E}"/>
              </a:ext>
            </a:extLst>
          </p:cNvPr>
          <p:cNvGrpSpPr/>
          <p:nvPr userDrawn="1"/>
        </p:nvGrpSpPr>
        <p:grpSpPr bwMode="black">
          <a:xfrm>
            <a:off x="4918366" y="-515588"/>
            <a:ext cx="7587824" cy="7889176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38" name="Titel 1">
            <a:extLst>
              <a:ext uri="{FF2B5EF4-FFF2-40B4-BE49-F238E27FC236}">
                <a16:creationId xmlns:a16="http://schemas.microsoft.com/office/drawing/2014/main" id="{AC1B245D-AD21-0B42-95AE-55B1587579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1006727" y="2469417"/>
            <a:ext cx="11114096" cy="677108"/>
          </a:xfrm>
        </p:spPr>
        <p:txBody>
          <a:bodyPr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9" name="Untertitel 2">
            <a:extLst>
              <a:ext uri="{FF2B5EF4-FFF2-40B4-BE49-F238E27FC236}">
                <a16:creationId xmlns:a16="http://schemas.microsoft.com/office/drawing/2014/main" id="{E93F48E0-5380-A647-9E55-78E4A9D438B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1006727" y="3053962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1" i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sp>
        <p:nvSpPr>
          <p:cNvPr id="40" name="Textplatzhalter 31">
            <a:extLst>
              <a:ext uri="{FF2B5EF4-FFF2-40B4-BE49-F238E27FC236}">
                <a16:creationId xmlns:a16="http://schemas.microsoft.com/office/drawing/2014/main" id="{790900C4-9397-D54A-95F6-F561190E07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30548" y="3880809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FD9356DF-5F9D-0841-8D5F-CC6A94800EC3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931777" y="443234"/>
            <a:ext cx="2100077" cy="178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87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87779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527042" y="4368493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PRESENTATION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SUBTITLE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50863" y="5635848"/>
            <a:ext cx="98905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122731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74643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EB3AC78A-A1F3-45D9-8D34-502D5AA3D5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9700" y="1443364"/>
            <a:ext cx="7691438" cy="1495025"/>
          </a:xfrm>
        </p:spPr>
        <p:txBody>
          <a:bodyPr>
            <a:spAutoFit/>
          </a:bodyPr>
          <a:lstStyle>
            <a:lvl1pPr marL="533400" indent="-533400">
              <a:buNone/>
              <a:defRPr sz="2400">
                <a:solidFill>
                  <a:srgbClr val="5A5A5A"/>
                </a:solidFill>
              </a:defRPr>
            </a:lvl1pPr>
            <a:lvl2pPr marL="533400" indent="-533400">
              <a:buNone/>
              <a:defRPr sz="2400">
                <a:solidFill>
                  <a:schemeClr val="tx1"/>
                </a:solidFill>
              </a:defRPr>
            </a:lvl2pPr>
            <a:lvl3pPr marL="533400" indent="-533400">
              <a:buNone/>
              <a:defRPr sz="2400">
                <a:solidFill>
                  <a:schemeClr val="tx1"/>
                </a:solidFill>
              </a:defRPr>
            </a:lvl3pPr>
            <a:lvl4pPr marL="533400" indent="-533400">
              <a:buNone/>
              <a:defRPr sz="2400">
                <a:solidFill>
                  <a:schemeClr val="tx1"/>
                </a:solidFill>
              </a:defRPr>
            </a:lvl4pPr>
            <a:lvl5pPr marL="533400" indent="-533400">
              <a:buNone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01	Lorem ipsum dolor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  <a:p>
            <a:pPr lvl="0"/>
            <a:r>
              <a:rPr lang="de-DE" dirty="0"/>
              <a:t>02	Maecenas porttitor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 </a:t>
            </a:r>
            <a:r>
              <a:rPr lang="de-DE" dirty="0" err="1"/>
              <a:t>pulvinar</a:t>
            </a:r>
            <a:endParaRPr lang="de-DE" dirty="0"/>
          </a:p>
          <a:p>
            <a:pPr lvl="0"/>
            <a:r>
              <a:rPr lang="de-DE" dirty="0"/>
              <a:t>03	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 magna sed </a:t>
            </a:r>
            <a:r>
              <a:rPr lang="de-DE" dirty="0" err="1"/>
              <a:t>pulvinar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3734512"/>
            <a:ext cx="4116512" cy="492443"/>
          </a:xfrm>
        </p:spPr>
        <p:txBody>
          <a:bodyPr vert="horz" wrap="none"/>
          <a:lstStyle>
            <a:lvl1pPr>
              <a:defRPr sz="3200" b="1" cap="all" baseline="0">
                <a:solidFill>
                  <a:srgbClr val="5A5A5A"/>
                </a:solidFill>
              </a:defRPr>
            </a:lvl1pPr>
          </a:lstStyle>
          <a:p>
            <a:r>
              <a:rPr lang="de-DE" dirty="0"/>
              <a:t>Table of Content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623" y="25342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26172">
            <a:off x="2957561" y="5241925"/>
            <a:ext cx="317450" cy="600143"/>
          </a:xfrm>
          <a:prstGeom prst="rect">
            <a:avLst/>
          </a:prstGeom>
        </p:spPr>
      </p:pic>
      <p:pic>
        <p:nvPicPr>
          <p:cNvPr id="21" name="Grafik 20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DEBD6CE-EB28-E14E-B386-D7F252DE9C9C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620924" y="5967317"/>
            <a:ext cx="626365" cy="118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47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Kachel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18908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0" name="Bildplatzhalter 8">
            <a:extLst>
              <a:ext uri="{FF2B5EF4-FFF2-40B4-BE49-F238E27FC236}">
                <a16:creationId xmlns:a16="http://schemas.microsoft.com/office/drawing/2014/main" id="{583D6A4D-41BA-42C7-AF66-05E7ED5CF45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77832" y="3491530"/>
            <a:ext cx="3887787" cy="3240088"/>
          </a:xfrm>
          <a:solidFill>
            <a:schemeClr val="accent5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729A3ED-8ACC-4972-9EAD-7CDAC64266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6383" y="126382"/>
            <a:ext cx="3887787" cy="3240088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383" y="359163"/>
            <a:ext cx="3569317" cy="307777"/>
          </a:xfrm>
        </p:spPr>
        <p:txBody>
          <a:bodyPr wrap="square"/>
          <a:lstStyle>
            <a:lvl1pPr>
              <a:defRPr sz="20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26" name="Bildplatzhalter 8">
            <a:extLst>
              <a:ext uri="{FF2B5EF4-FFF2-40B4-BE49-F238E27FC236}">
                <a16:creationId xmlns:a16="http://schemas.microsoft.com/office/drawing/2014/main" id="{C7AF608F-1EBA-492C-8CCE-FAB8E88170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152108" y="126382"/>
            <a:ext cx="3887787" cy="3240088"/>
          </a:xfrm>
          <a:solidFill>
            <a:srgbClr val="392B49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1" name="Bildplatzhalter 8">
            <a:extLst>
              <a:ext uri="{FF2B5EF4-FFF2-40B4-BE49-F238E27FC236}">
                <a16:creationId xmlns:a16="http://schemas.microsoft.com/office/drawing/2014/main" id="{E2E5CE78-E51B-4E8C-9F3E-64662589F0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77832" y="126382"/>
            <a:ext cx="3887787" cy="3240088"/>
          </a:xfrm>
          <a:solidFill>
            <a:schemeClr val="accent3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4" name="Bildplatzhalter 8">
            <a:extLst>
              <a:ext uri="{FF2B5EF4-FFF2-40B4-BE49-F238E27FC236}">
                <a16:creationId xmlns:a16="http://schemas.microsoft.com/office/drawing/2014/main" id="{634DCBBB-11A2-40A2-9233-1E1C9C03A1E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83" y="3491530"/>
            <a:ext cx="3887787" cy="3240088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8" name="Bildplatzhalter 8">
            <a:extLst>
              <a:ext uri="{FF2B5EF4-FFF2-40B4-BE49-F238E27FC236}">
                <a16:creationId xmlns:a16="http://schemas.microsoft.com/office/drawing/2014/main" id="{9C729EDD-5A87-42DC-A222-1A7830B2BBD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52108" y="3491530"/>
            <a:ext cx="3887787" cy="3240088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F39716F-901B-4C80-83AB-A55F242776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74895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0" name="Textplatzhalter 11">
            <a:extLst>
              <a:ext uri="{FF2B5EF4-FFF2-40B4-BE49-F238E27FC236}">
                <a16:creationId xmlns:a16="http://schemas.microsoft.com/office/drawing/2014/main" id="{EB210199-B5CC-4286-8F86-509DA41EF3D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04833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2" name="Textplatzhalter 11">
            <a:extLst>
              <a:ext uri="{FF2B5EF4-FFF2-40B4-BE49-F238E27FC236}">
                <a16:creationId xmlns:a16="http://schemas.microsoft.com/office/drawing/2014/main" id="{4BAE60D5-D4F3-4D8C-BE2E-69224B5B73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74895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3" name="Textplatzhalter 11">
            <a:extLst>
              <a:ext uri="{FF2B5EF4-FFF2-40B4-BE49-F238E27FC236}">
                <a16:creationId xmlns:a16="http://schemas.microsoft.com/office/drawing/2014/main" id="{3AFE90EF-E4A6-4C6C-96B3-58EFDF4CB97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04833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4" name="Textplatzhalter 11">
            <a:extLst>
              <a:ext uri="{FF2B5EF4-FFF2-40B4-BE49-F238E27FC236}">
                <a16:creationId xmlns:a16="http://schemas.microsoft.com/office/drawing/2014/main" id="{89D86DFD-DCF5-41C0-A27A-3C178D5BAD1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3384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342900" indent="-34290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8646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570931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8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3734512"/>
            <a:ext cx="7958137" cy="430887"/>
          </a:xfrm>
        </p:spPr>
        <p:txBody>
          <a:bodyPr wrap="square" anchor="ctr">
            <a:noAutofit/>
          </a:bodyPr>
          <a:lstStyle>
            <a:lvl1pPr marL="723900" indent="-723900">
              <a:defRPr sz="2800" b="0" cap="none" baseline="0">
                <a:solidFill>
                  <a:srgbClr val="5A5A5A"/>
                </a:solidFill>
              </a:defRPr>
            </a:lvl1pPr>
          </a:lstStyle>
          <a:p>
            <a:pPr lvl="0"/>
            <a:r>
              <a:rPr lang="de-DE" dirty="0"/>
              <a:t>01	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  <p:pic>
        <p:nvPicPr>
          <p:cNvPr id="27" name="Grafik 2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F5A5637-A586-48EF-9F08-5A443C9CE27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620924" y="5967317"/>
            <a:ext cx="626365" cy="1184150"/>
          </a:xfrm>
          <a:prstGeom prst="rect">
            <a:avLst/>
          </a:prstGeom>
        </p:spPr>
      </p:pic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90230" y="23818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426172">
            <a:off x="2957561" y="5241925"/>
            <a:ext cx="317450" cy="600143"/>
          </a:xfrm>
          <a:prstGeom prst="rect">
            <a:avLst/>
          </a:prstGeom>
        </p:spPr>
      </p:pic>
      <p:sp>
        <p:nvSpPr>
          <p:cNvPr id="20" name="Fußzeilenplatzhalter 3">
            <a:extLst>
              <a:ext uri="{FF2B5EF4-FFF2-40B4-BE49-F238E27FC236}">
                <a16:creationId xmlns:a16="http://schemas.microsoft.com/office/drawing/2014/main" id="{0B21B034-7C95-3240-BF73-4F1684383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21" name="Foliennummernplatzhalter 4">
            <a:extLst>
              <a:ext uri="{FF2B5EF4-FFF2-40B4-BE49-F238E27FC236}">
                <a16:creationId xmlns:a16="http://schemas.microsoft.com/office/drawing/2014/main" id="{AE41C3A6-1AFF-554C-9E8E-A232741F3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38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schenseite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22813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736DB7D4-FFCB-4AA3-880C-E8294D60C016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4" y="1510651"/>
            <a:ext cx="5051302" cy="2599905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C207A32-0E53-8B40-9095-EE5F0EBC682A}"/>
              </a:ext>
            </a:extLst>
          </p:cNvPr>
          <p:cNvGrpSpPr/>
          <p:nvPr userDrawn="1"/>
        </p:nvGrpSpPr>
        <p:grpSpPr>
          <a:xfrm>
            <a:off x="6382651" y="276649"/>
            <a:ext cx="7506248" cy="6916067"/>
            <a:chOff x="4530479" y="-363690"/>
            <a:chExt cx="4274957" cy="3551581"/>
          </a:xfrm>
        </p:grpSpPr>
        <p:pic>
          <p:nvPicPr>
            <p:cNvPr id="25" name="Grafik 2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191E7F4-065D-BA4B-80BE-E918767AEE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26" name="Grafik 2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B42908D-DFE4-174C-8DE8-29BDA89A4A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27" name="Grafik 2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EE917906-437B-574C-8CE8-D2A143DE93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28" name="Grafik 2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0C8D87B-D468-034F-8079-7E7B04324C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29" name="Grafik 2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95E8AD6-C608-D740-B517-EA6C7C525D6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30" name="Grafik 2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CF5936F-D429-8D4E-8616-D03E7AD0BF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31" name="Grafik 3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5045EE-C645-384D-BDA2-18EAA6108D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32" name="Grafik 3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ED5CFDB-05DD-804B-BD63-7B11D0635B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33" name="Grafik 3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2396A3A-78EE-1E41-826C-1E1FF66077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34" name="Grafik 3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E708367-94F5-B24F-883F-886D97D8D4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35" name="Grafik 3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A239901-BA19-364D-B1E5-A96C1585B9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36" name="Grafik 3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BDB7E97-EABE-5147-A1A4-F7ADCF3E97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37" name="Grafik 3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A102CA0C-362C-5646-B365-C4952F8226A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38" name="Grafik 3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D3757C2-8288-004D-80D0-6021D61966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39" name="Grafik 3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EAFC95-8E46-AC4D-AF36-193FB0A925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40" name="Grafik 3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C4F4831-6B61-5C45-8962-5EF36755F6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313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798928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CD5D9C9-AA78-4C24-B476-383E840305CF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4" y="1510651"/>
            <a:ext cx="5283764" cy="2986695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69D2000-54A2-3F4A-9094-F40AC3DFFDC5}"/>
              </a:ext>
            </a:extLst>
          </p:cNvPr>
          <p:cNvGrpSpPr/>
          <p:nvPr userDrawn="1"/>
        </p:nvGrpSpPr>
        <p:grpSpPr>
          <a:xfrm>
            <a:off x="6382651" y="276649"/>
            <a:ext cx="7506248" cy="6916067"/>
            <a:chOff x="4530479" y="-363690"/>
            <a:chExt cx="4274957" cy="3551581"/>
          </a:xfrm>
        </p:grpSpPr>
        <p:pic>
          <p:nvPicPr>
            <p:cNvPr id="25" name="Grafik 2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6A2E85C-FD4B-3546-B54E-AB0C9BBA72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26" name="Grafik 2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AACC3F4-56CD-034A-BDC8-FBA3741089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27" name="Grafik 2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AEC2330-5E4B-2B4A-82DD-CB8337D6F1A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28" name="Grafik 2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90D47BC-5E52-0F41-8289-C372737001C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29" name="Grafik 2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4F4D6EF-EB71-5C43-8F65-445DFBF6F5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30" name="Grafik 2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9FB6EAD-8226-054B-9C42-1E95368556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31" name="Grafik 3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AD1891A-F445-4342-B85D-6DDB0262E7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32" name="Grafik 3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7DDF9CC-8397-624A-A341-5330BA45E4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33" name="Grafik 3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5A7FB0E-BEA4-2745-BDDD-0123BFAA69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34" name="Grafik 3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1689934-AD55-904D-9D27-F19974BDE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35" name="Grafik 3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C4E0823-AB87-554A-AB24-84FC2CD59E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36" name="Grafik 3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F953EFC-FDED-C24A-BAC8-97643BD81F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37" name="Grafik 3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B2DEF1F-83CF-8248-BB36-A0636E49CC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38" name="Grafik 3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A58EDE-876D-9E4A-A2DA-D925942ABB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39" name="Grafik 3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A049066-108F-A142-83BA-0CFB2675C3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40" name="Grafik 3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7E7B413-760D-2C49-AF99-97B0E689AC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82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44941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FC0F8317-7F83-4193-B920-9676537F8DD7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4" y="1510651"/>
            <a:ext cx="5322248" cy="2724465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1A1179AF-C80D-5749-B402-60ACB0249469}"/>
              </a:ext>
            </a:extLst>
          </p:cNvPr>
          <p:cNvGrpSpPr/>
          <p:nvPr userDrawn="1"/>
        </p:nvGrpSpPr>
        <p:grpSpPr>
          <a:xfrm>
            <a:off x="6382651" y="276649"/>
            <a:ext cx="7506248" cy="6916067"/>
            <a:chOff x="4530479" y="-363690"/>
            <a:chExt cx="4274957" cy="3551581"/>
          </a:xfrm>
        </p:grpSpPr>
        <p:pic>
          <p:nvPicPr>
            <p:cNvPr id="25" name="Grafik 2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F75924B-F965-E34A-B24E-02A2B5D335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26" name="Grafik 2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1AA35E3-7931-4849-99AF-6D03106C35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27" name="Grafik 2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E35D5AA-E9A1-5748-9798-967BB45EAC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28" name="Grafik 2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00DFC75-B6CA-394D-8B4C-93C749A42D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29" name="Grafik 2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21516335-5E11-C346-951E-6AB080530C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30" name="Grafik 2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8DB63AC-79B6-934C-B688-84DFD1DA9A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31" name="Grafik 3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5831007-7E92-7D46-B535-0BD3A635F7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32" name="Grafik 3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470A87E-890B-1345-A88C-33C59B3AB8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33" name="Grafik 3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E9FAB06-909B-8242-AB81-108A8D8FB6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34" name="Grafik 3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79BC55F-799D-7049-A818-7AA766A6F5B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35" name="Grafik 3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4D37E43-3EF3-3F4F-915B-EFEBC70A7B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36" name="Grafik 3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64EE45C-0510-6143-9B6F-09F80618C1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37" name="Grafik 3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FF72A6C-BB61-5644-8CD8-2DBFB39022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38" name="Grafik 3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6C729A9-CA47-7149-BCD3-F6042D7F1F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39" name="Grafik 3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6FAF3D1-CB2B-404C-87E1-DDA3C7A227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40" name="Grafik 3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13499C8-ADB1-D345-982F-050CED13E4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587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628393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224E244-F0CC-4483-A7B9-7D9ABF5861A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7000" y="127000"/>
            <a:ext cx="11938000" cy="660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22548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6CF2A001-87C9-4E37-BA70-5DC75C8FA1A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18303953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3" imgW="289" imgH="290" progId="TCLayout.ActiveDocument.1">
                  <p:embed/>
                </p:oleObj>
              </mc:Choice>
              <mc:Fallback>
                <p:oleObj name="think-cell Folie" r:id="rId23" imgW="289" imgH="29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6CF2A001-87C9-4E37-BA70-5DC75C8FA1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 hidden="1">
            <a:extLst>
              <a:ext uri="{FF2B5EF4-FFF2-40B4-BE49-F238E27FC236}">
                <a16:creationId xmlns:a16="http://schemas.microsoft.com/office/drawing/2014/main" id="{A4EB1D57-3839-427E-B9A7-96F1F9806753}"/>
              </a:ext>
            </a:extLst>
          </p:cNvPr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US" sz="2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E67A73-936A-46ED-A5EB-03843D6CB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9055954" y="6533880"/>
            <a:ext cx="2119170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Collection of ideas  |  www.ecogood.org  |</a:t>
            </a:r>
            <a:endParaRPr lang="en-US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4FCB01-7377-4F58-99CE-3E153DDCA8F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3" y="463698"/>
            <a:ext cx="7958137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Text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09200E-0F70-4DF9-A238-96674C1BACA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550863" y="1520824"/>
            <a:ext cx="7958137" cy="475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049208-D8FB-43E6-BD76-3AF4C8CC7D94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550863" y="6533880"/>
            <a:ext cx="577081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07.06.2021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F63F0D-AB09-461D-8024-2C8D035D82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258467" y="6533880"/>
            <a:ext cx="338138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rtl="0">
              <a:defRPr sz="900" b="1">
                <a:solidFill>
                  <a:schemeClr val="tx1"/>
                </a:solidFill>
              </a:defRPr>
            </a:lvl1pPr>
          </a:lstStyle>
          <a:p>
            <a:fld id="{16A9DCB5-B3F8-4C5F-8A04-2839B3CDE4F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fik 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1FD07C-28F4-4011-82F2-29DAECF91591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69" r:id="rId4"/>
    <p:sldLayoutId id="2147483658" r:id="rId5"/>
    <p:sldLayoutId id="2147483666" r:id="rId6"/>
    <p:sldLayoutId id="2147483667" r:id="rId7"/>
    <p:sldLayoutId id="2147483668" r:id="rId8"/>
    <p:sldLayoutId id="2147483671" r:id="rId9"/>
    <p:sldLayoutId id="2147483657" r:id="rId10"/>
    <p:sldLayoutId id="2147483650" r:id="rId11"/>
    <p:sldLayoutId id="2147483661" r:id="rId12"/>
    <p:sldLayoutId id="2147483660" r:id="rId13"/>
    <p:sldLayoutId id="2147483670" r:id="rId14"/>
    <p:sldLayoutId id="2147483659" r:id="rId15"/>
    <p:sldLayoutId id="2147483663" r:id="rId16"/>
    <p:sldLayoutId id="2147483662" r:id="rId17"/>
    <p:sldLayoutId id="2147483664" r:id="rId18"/>
    <p:sldLayoutId id="2147483665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10000"/>
        </a:lnSpc>
        <a:spcBef>
          <a:spcPts val="12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795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7" userDrawn="1">
          <p15:clr>
            <a:srgbClr val="A4A3A4"/>
          </p15:clr>
        </p15:guide>
        <p15:guide id="2" orient="horz" pos="958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7333" userDrawn="1">
          <p15:clr>
            <a:srgbClr val="A4A3A4"/>
          </p15:clr>
        </p15:guide>
        <p15:guide id="5" pos="5360" userDrawn="1">
          <p15:clr>
            <a:srgbClr val="A4A3A4"/>
          </p15:clr>
        </p15:guide>
        <p15:guide id="6" pos="5541" userDrawn="1">
          <p15:clr>
            <a:srgbClr val="A4A3A4"/>
          </p15:clr>
        </p15:guide>
        <p15:guide id="7" pos="3749" userDrawn="1">
          <p15:clr>
            <a:srgbClr val="A4A3A4"/>
          </p15:clr>
        </p15:guide>
        <p15:guide id="8" pos="3931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emf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emf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tags" Target="../tags/tag43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1" Type="http://schemas.openxmlformats.org/officeDocument/2006/relationships/tags" Target="../tags/tag42.x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7.png"/><Relationship Id="rId5" Type="http://schemas.openxmlformats.org/officeDocument/2006/relationships/image" Target="../media/image90.jpe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19" Type="http://schemas.openxmlformats.org/officeDocument/2006/relationships/image" Target="../media/image15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Wasservögel, Vogel, Ente, draußen enthält.&#10;&#10;Automatisch generierte Beschreibung">
            <a:extLst>
              <a:ext uri="{FF2B5EF4-FFF2-40B4-BE49-F238E27FC236}">
                <a16:creationId xmlns:a16="http://schemas.microsoft.com/office/drawing/2014/main" id="{68798408-ED31-99F3-3EFC-60C7CA21CC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750" y="158750"/>
            <a:ext cx="11874500" cy="6524625"/>
          </a:xfrm>
          <a:prstGeom prst="rect">
            <a:avLst/>
          </a:prstGeom>
        </p:spPr>
      </p:pic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8B9F35E-1F52-486B-A428-4E076B94F0A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78517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289" imgH="290" progId="TCLayout.ActiveDocument.1">
                  <p:embed/>
                </p:oleObj>
              </mc:Choice>
              <mc:Fallback>
                <p:oleObj name="think-cell Folie" r:id="rId6" imgW="289" imgH="29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8B9F35E-1F52-486B-A428-4E076B94F0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hteck 29" hidden="1">
            <a:extLst>
              <a:ext uri="{FF2B5EF4-FFF2-40B4-BE49-F238E27FC236}">
                <a16:creationId xmlns:a16="http://schemas.microsoft.com/office/drawing/2014/main" id="{DE6B9C42-F7EE-4C27-B80A-FF424D33E5E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F8011244-0723-43C3-88AF-94D855C0A9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US" spc="-1" dirty="0"/>
              <a:t>Chance to Network</a:t>
            </a:r>
            <a:endParaRPr lang="en-US" sz="4400" b="0" strike="noStrike" spc="-1" dirty="0">
              <a:latin typeface="Arial"/>
            </a:endParaRPr>
          </a:p>
        </p:txBody>
      </p:sp>
      <p:sp>
        <p:nvSpPr>
          <p:cNvPr id="17" name="Untertitel 16">
            <a:extLst>
              <a:ext uri="{FF2B5EF4-FFF2-40B4-BE49-F238E27FC236}">
                <a16:creationId xmlns:a16="http://schemas.microsoft.com/office/drawing/2014/main" id="{3C6C2D96-7DDD-46EF-8929-8E7AF256B0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b="1" cap="none" dirty="0">
                <a:solidFill>
                  <a:srgbClr val="009DA5"/>
                </a:solidFill>
              </a:rPr>
              <a:t>Have fun building deep and meaningful connections</a:t>
            </a:r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4304C077-0EFE-49F3-BF29-50C58BBBED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10920882" y="5412257"/>
            <a:ext cx="2354812" cy="187424"/>
          </a:xfrm>
        </p:spPr>
        <p:txBody>
          <a:bodyPr/>
          <a:lstStyle/>
          <a:p>
            <a:r>
              <a:rPr lang="de-DE" dirty="0" err="1">
                <a:solidFill>
                  <a:schemeClr val="tx1"/>
                </a:solidFill>
              </a:rPr>
              <a:t>Photo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by</a:t>
            </a:r>
            <a:r>
              <a:rPr lang="de-DE" dirty="0">
                <a:solidFill>
                  <a:schemeClr val="tx1"/>
                </a:solidFill>
              </a:rPr>
              <a:t> Martti Salmi on </a:t>
            </a:r>
            <a:r>
              <a:rPr lang="de-DE" dirty="0" err="1">
                <a:solidFill>
                  <a:schemeClr val="tx1"/>
                </a:solidFill>
              </a:rPr>
              <a:t>Unsplash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CF99E3F-588B-91A5-9D07-1C07C5A810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73509" y="235529"/>
            <a:ext cx="2422703" cy="2064564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4FB7FAD-A3E0-3DBC-E744-EBE9C96C524A}"/>
              </a:ext>
            </a:extLst>
          </p:cNvPr>
          <p:cNvGrpSpPr/>
          <p:nvPr/>
        </p:nvGrpSpPr>
        <p:grpSpPr bwMode="gray">
          <a:xfrm>
            <a:off x="6185477" y="-477990"/>
            <a:ext cx="4274957" cy="3551581"/>
            <a:chOff x="4530479" y="-363690"/>
            <a:chExt cx="4274957" cy="3551581"/>
          </a:xfrm>
        </p:grpSpPr>
        <p:pic>
          <p:nvPicPr>
            <p:cNvPr id="6" name="Grafik 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5C7F0DD-4991-4A4E-242C-F00EA44766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7" name="Grafik 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A76DBB0-0965-D1BD-FBB1-622B8ECD8A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8" name="Grafik 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1C9BA57-7D06-9BC6-2A88-2D2C898ED16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9" name="Grafik 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213DDCFC-37B3-0C67-BA1C-A153BB7778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10" name="Grafik 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917F843-5989-A1F1-D314-A465D11780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11" name="Grafik 1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C0C0A269-E74B-F498-B8B8-DC4A562892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12" name="Grafik 1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CABAD98-45AB-6020-B3B3-5F7C420A26A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13" name="Grafik 1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ADBB999F-BA9D-5463-818A-CDAF88E2BE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14" name="Grafik 1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E1A6F4E-8DEF-BD95-D352-A2A777934A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15" name="Grafik 1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7450C6D-0A2A-4759-FD8E-B3EC9197B9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18" name="Grafik 1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479A953-9255-E484-2103-84A32A1160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19" name="Grafik 1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04CA8CB-9544-9508-6433-9C1A6EB28A1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20" name="Grafik 1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60B4390-BD49-6B01-404F-6FDE1DB74B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21" name="Grafik 2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56850F8-3D33-F266-421A-52EDBB947B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22" name="Grafik 2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28900EC-319B-A8DE-0F14-FEA87EBEAE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23" name="Grafik 2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8118261-CBB4-EA3C-B297-BF1AD877B30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sp>
        <p:nvSpPr>
          <p:cNvPr id="24" name="Textplatzhalter 8">
            <a:extLst>
              <a:ext uri="{FF2B5EF4-FFF2-40B4-BE49-F238E27FC236}">
                <a16:creationId xmlns:a16="http://schemas.microsoft.com/office/drawing/2014/main" id="{CEED3740-5D7F-21B5-FB73-26915A1E52A6}"/>
              </a:ext>
            </a:extLst>
          </p:cNvPr>
          <p:cNvSpPr txBox="1">
            <a:spLocks/>
          </p:cNvSpPr>
          <p:nvPr/>
        </p:nvSpPr>
        <p:spPr bwMode="black">
          <a:xfrm>
            <a:off x="566119" y="1116951"/>
            <a:ext cx="3408690" cy="21858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lang="de-DE" sz="1400" b="1" kern="1200" cap="all" baseline="0" dirty="0">
                <a:solidFill>
                  <a:schemeClr val="bg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0000" indent="-270000"/>
            <a:r>
              <a:rPr lang="de-DE" dirty="0"/>
              <a:t>All </a:t>
            </a:r>
            <a:r>
              <a:rPr lang="de-DE" dirty="0" err="1"/>
              <a:t>rooms</a:t>
            </a:r>
            <a:r>
              <a:rPr lang="de-DE" dirty="0"/>
              <a:t> will </a:t>
            </a:r>
            <a:r>
              <a:rPr lang="de-DE" dirty="0" err="1"/>
              <a:t>close</a:t>
            </a:r>
            <a:r>
              <a:rPr lang="de-DE" dirty="0"/>
              <a:t> at 21:00 </a:t>
            </a:r>
            <a:r>
              <a:rPr lang="de-DE" dirty="0" err="1"/>
              <a:t>cet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171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C4GqsELbc3Y_FaMy_usk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W07P2PzeG5RAaq6h5m7D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heme/theme1.xml><?xml version="1.0" encoding="utf-8"?>
<a:theme xmlns:a="http://schemas.openxmlformats.org/drawingml/2006/main" name="Office">
  <a:themeElements>
    <a:clrScheme name="Benutzerdefiniert 73">
      <a:dk1>
        <a:srgbClr val="5A5A5A"/>
      </a:dk1>
      <a:lt1>
        <a:sysClr val="window" lastClr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SZ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3"/>
          </a:solidFill>
        </a:ln>
      </a:spPr>
      <a:bodyPr lIns="108000" tIns="108000" rIns="108000" bIns="108000" rtlCol="0" anchor="ctr"/>
      <a:lstStyle>
        <a:defPPr algn="ctr">
          <a:defRPr sz="1400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0C691B9C-3691-4423-AD9B-C25FF84359D0}" vid="{8E151796-0775-477C-8904-694C09BE9EAE}"/>
    </a:ext>
  </a:extLst>
</a:theme>
</file>

<file path=ppt/theme/theme2.xml><?xml version="1.0" encoding="utf-8"?>
<a:theme xmlns:a="http://schemas.openxmlformats.org/drawingml/2006/main" name="Office">
  <a:themeElements>
    <a:clrScheme name="GWÖ">
      <a:dk1>
        <a:srgbClr val="262626"/>
      </a:dk1>
      <a:lt1>
        <a:sysClr val="window" lastClr="FFFFFF"/>
      </a:lt1>
      <a:dk2>
        <a:srgbClr val="000000"/>
      </a:dk2>
      <a:lt2>
        <a:srgbClr val="EDEDED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F7A209"/>
      </a:accent6>
      <a:hlink>
        <a:srgbClr val="003296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23</Words>
  <Application>Microsoft Macintosh PowerPoint</Application>
  <PresentationFormat>Widescreen</PresentationFormat>
  <Paragraphs>4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Wingdings</vt:lpstr>
      <vt:lpstr>Office</vt:lpstr>
      <vt:lpstr>think-cell Folie</vt:lpstr>
      <vt:lpstr>Chance to Network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Collection of ideas</dc:title>
  <dc:creator>Microsoft Office-Benutzer</dc:creator>
  <cp:lastModifiedBy>Hagelberg, Gus</cp:lastModifiedBy>
  <cp:revision>10</cp:revision>
  <cp:lastPrinted>2020-08-25T10:33:39Z</cp:lastPrinted>
  <dcterms:created xsi:type="dcterms:W3CDTF">2023-12-12T14:37:09Z</dcterms:created>
  <dcterms:modified xsi:type="dcterms:W3CDTF">2024-06-25T11:54:14Z</dcterms:modified>
</cp:coreProperties>
</file>